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Lst>
  <p:sldSz cy="5143500" cx="9144000"/>
  <p:notesSz cx="6858000" cy="9144000"/>
  <p:embeddedFontLst>
    <p:embeddedFont>
      <p:font typeface="Old Standard TT"/>
      <p:regular r:id="rId17"/>
      <p:bold r:id="rId18"/>
      <p:italic r:id="rId1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OldStandardTT-regular.fntdata"/><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font" Target="fonts/OldStandardTT-italic.fntdata"/><Relationship Id="rId6" Type="http://schemas.openxmlformats.org/officeDocument/2006/relationships/slide" Target="slides/slide1.xml"/><Relationship Id="rId18" Type="http://schemas.openxmlformats.org/officeDocument/2006/relationships/font" Target="fonts/OldStandardTT-bold.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2a09656b8ee_0_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2a09656b8ee_0_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2a09656b8ee_0_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2a09656b8ee_0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g2a09656b8ee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2a09656b8ee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2a0cbb25984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2a0cbb25984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2a09656b8ee_0_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2a09656b8ee_0_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2a09656b8ee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2a09656b8ee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2a09656b8ee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2a09656b8ee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2a09656b8ee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2a09656b8ee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2a09656b8ee_0_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2a09656b8ee_0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2a09656b8ee_0_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2a09656b8ee_0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sp>
        <p:nvSpPr>
          <p:cNvPr id="10" name="Google Shape;10;p2"/>
          <p:cNvSpPr/>
          <p:nvPr/>
        </p:nvSpPr>
        <p:spPr>
          <a:xfrm>
            <a:off x="0" y="100"/>
            <a:ext cx="9144000" cy="1711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1" name="Google Shape;11;p2"/>
          <p:cNvCxnSpPr/>
          <p:nvPr/>
        </p:nvCxnSpPr>
        <p:spPr>
          <a:xfrm>
            <a:off x="641934" y="3597500"/>
            <a:ext cx="390300" cy="0"/>
          </a:xfrm>
          <a:prstGeom prst="straightConnector1">
            <a:avLst/>
          </a:prstGeom>
          <a:noFill/>
          <a:ln cap="flat" cmpd="sng" w="28575">
            <a:solidFill>
              <a:schemeClr val="accent1"/>
            </a:solidFill>
            <a:prstDash val="solid"/>
            <a:round/>
            <a:headEnd len="sm" w="sm" type="none"/>
            <a:tailEnd len="sm" w="sm" type="none"/>
          </a:ln>
        </p:spPr>
      </p:cxnSp>
      <p:sp>
        <p:nvSpPr>
          <p:cNvPr id="12" name="Google Shape;12;p2"/>
          <p:cNvSpPr txBox="1"/>
          <p:nvPr>
            <p:ph type="ctrTitle"/>
          </p:nvPr>
        </p:nvSpPr>
        <p:spPr>
          <a:xfrm>
            <a:off x="512700" y="1893300"/>
            <a:ext cx="8118600" cy="1522800"/>
          </a:xfrm>
          <a:prstGeom prst="rect">
            <a:avLst/>
          </a:prstGeom>
        </p:spPr>
        <p:txBody>
          <a:bodyPr anchorCtr="0" anchor="b" bIns="91425" lIns="91425" spcFirstLastPara="1" rIns="91425" wrap="square" tIns="91425">
            <a:normAutofit/>
          </a:bodyPr>
          <a:lstStyle>
            <a:lvl1pPr lvl="0">
              <a:spcBef>
                <a:spcPts val="0"/>
              </a:spcBef>
              <a:spcAft>
                <a:spcPts val="0"/>
              </a:spcAft>
              <a:buClr>
                <a:schemeClr val="accent1"/>
              </a:buClr>
              <a:buSzPts val="4200"/>
              <a:buNone/>
              <a:defRPr sz="4200">
                <a:solidFill>
                  <a:schemeClr val="accent1"/>
                </a:solidFill>
              </a:defRPr>
            </a:lvl1pPr>
            <a:lvl2pPr lvl="1">
              <a:spcBef>
                <a:spcPts val="0"/>
              </a:spcBef>
              <a:spcAft>
                <a:spcPts val="0"/>
              </a:spcAft>
              <a:buClr>
                <a:schemeClr val="accent1"/>
              </a:buClr>
              <a:buSzPts val="4200"/>
              <a:buNone/>
              <a:defRPr sz="4200">
                <a:solidFill>
                  <a:schemeClr val="accent1"/>
                </a:solidFill>
              </a:defRPr>
            </a:lvl2pPr>
            <a:lvl3pPr lvl="2">
              <a:spcBef>
                <a:spcPts val="0"/>
              </a:spcBef>
              <a:spcAft>
                <a:spcPts val="0"/>
              </a:spcAft>
              <a:buClr>
                <a:schemeClr val="accent1"/>
              </a:buClr>
              <a:buSzPts val="4200"/>
              <a:buNone/>
              <a:defRPr sz="4200">
                <a:solidFill>
                  <a:schemeClr val="accent1"/>
                </a:solidFill>
              </a:defRPr>
            </a:lvl3pPr>
            <a:lvl4pPr lvl="3">
              <a:spcBef>
                <a:spcPts val="0"/>
              </a:spcBef>
              <a:spcAft>
                <a:spcPts val="0"/>
              </a:spcAft>
              <a:buClr>
                <a:schemeClr val="accent1"/>
              </a:buClr>
              <a:buSzPts val="4200"/>
              <a:buNone/>
              <a:defRPr sz="4200">
                <a:solidFill>
                  <a:schemeClr val="accent1"/>
                </a:solidFill>
              </a:defRPr>
            </a:lvl4pPr>
            <a:lvl5pPr lvl="4">
              <a:spcBef>
                <a:spcPts val="0"/>
              </a:spcBef>
              <a:spcAft>
                <a:spcPts val="0"/>
              </a:spcAft>
              <a:buClr>
                <a:schemeClr val="accent1"/>
              </a:buClr>
              <a:buSzPts val="4200"/>
              <a:buNone/>
              <a:defRPr sz="4200">
                <a:solidFill>
                  <a:schemeClr val="accent1"/>
                </a:solidFill>
              </a:defRPr>
            </a:lvl5pPr>
            <a:lvl6pPr lvl="5">
              <a:spcBef>
                <a:spcPts val="0"/>
              </a:spcBef>
              <a:spcAft>
                <a:spcPts val="0"/>
              </a:spcAft>
              <a:buClr>
                <a:schemeClr val="accent1"/>
              </a:buClr>
              <a:buSzPts val="4200"/>
              <a:buNone/>
              <a:defRPr sz="4200">
                <a:solidFill>
                  <a:schemeClr val="accent1"/>
                </a:solidFill>
              </a:defRPr>
            </a:lvl6pPr>
            <a:lvl7pPr lvl="6">
              <a:spcBef>
                <a:spcPts val="0"/>
              </a:spcBef>
              <a:spcAft>
                <a:spcPts val="0"/>
              </a:spcAft>
              <a:buClr>
                <a:schemeClr val="accent1"/>
              </a:buClr>
              <a:buSzPts val="4200"/>
              <a:buNone/>
              <a:defRPr sz="4200">
                <a:solidFill>
                  <a:schemeClr val="accent1"/>
                </a:solidFill>
              </a:defRPr>
            </a:lvl7pPr>
            <a:lvl8pPr lvl="7">
              <a:spcBef>
                <a:spcPts val="0"/>
              </a:spcBef>
              <a:spcAft>
                <a:spcPts val="0"/>
              </a:spcAft>
              <a:buClr>
                <a:schemeClr val="accent1"/>
              </a:buClr>
              <a:buSzPts val="4200"/>
              <a:buNone/>
              <a:defRPr sz="4200">
                <a:solidFill>
                  <a:schemeClr val="accent1"/>
                </a:solidFill>
              </a:defRPr>
            </a:lvl8pPr>
            <a:lvl9pPr lvl="8">
              <a:spcBef>
                <a:spcPts val="0"/>
              </a:spcBef>
              <a:spcAft>
                <a:spcPts val="0"/>
              </a:spcAft>
              <a:buClr>
                <a:schemeClr val="accent1"/>
              </a:buClr>
              <a:buSzPts val="4200"/>
              <a:buNone/>
              <a:defRPr sz="4200">
                <a:solidFill>
                  <a:schemeClr val="accent1"/>
                </a:solidFill>
              </a:defRPr>
            </a:lvl9pPr>
          </a:lstStyle>
          <a:p/>
        </p:txBody>
      </p:sp>
      <p:sp>
        <p:nvSpPr>
          <p:cNvPr id="13" name="Google Shape;13;p2"/>
          <p:cNvSpPr txBox="1"/>
          <p:nvPr>
            <p:ph idx="1" type="subTitle"/>
          </p:nvPr>
        </p:nvSpPr>
        <p:spPr>
          <a:xfrm>
            <a:off x="512700" y="3840639"/>
            <a:ext cx="8118600" cy="7875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accent2"/>
              </a:buClr>
              <a:buSzPts val="2400"/>
              <a:buNone/>
              <a:defRPr sz="2400">
                <a:solidFill>
                  <a:schemeClr val="accent2"/>
                </a:solidFill>
              </a:defRPr>
            </a:lvl1pPr>
            <a:lvl2pPr lvl="1">
              <a:lnSpc>
                <a:spcPct val="100000"/>
              </a:lnSpc>
              <a:spcBef>
                <a:spcPts val="0"/>
              </a:spcBef>
              <a:spcAft>
                <a:spcPts val="0"/>
              </a:spcAft>
              <a:buClr>
                <a:schemeClr val="accent2"/>
              </a:buClr>
              <a:buSzPts val="2400"/>
              <a:buNone/>
              <a:defRPr sz="2400">
                <a:solidFill>
                  <a:schemeClr val="accent2"/>
                </a:solidFill>
              </a:defRPr>
            </a:lvl2pPr>
            <a:lvl3pPr lvl="2">
              <a:lnSpc>
                <a:spcPct val="100000"/>
              </a:lnSpc>
              <a:spcBef>
                <a:spcPts val="0"/>
              </a:spcBef>
              <a:spcAft>
                <a:spcPts val="0"/>
              </a:spcAft>
              <a:buClr>
                <a:schemeClr val="accent2"/>
              </a:buClr>
              <a:buSzPts val="2400"/>
              <a:buNone/>
              <a:defRPr sz="2400">
                <a:solidFill>
                  <a:schemeClr val="accent2"/>
                </a:solidFill>
              </a:defRPr>
            </a:lvl3pPr>
            <a:lvl4pPr lvl="3">
              <a:lnSpc>
                <a:spcPct val="100000"/>
              </a:lnSpc>
              <a:spcBef>
                <a:spcPts val="0"/>
              </a:spcBef>
              <a:spcAft>
                <a:spcPts val="0"/>
              </a:spcAft>
              <a:buClr>
                <a:schemeClr val="accent2"/>
              </a:buClr>
              <a:buSzPts val="2400"/>
              <a:buNone/>
              <a:defRPr sz="2400">
                <a:solidFill>
                  <a:schemeClr val="accent2"/>
                </a:solidFill>
              </a:defRPr>
            </a:lvl4pPr>
            <a:lvl5pPr lvl="4">
              <a:lnSpc>
                <a:spcPct val="100000"/>
              </a:lnSpc>
              <a:spcBef>
                <a:spcPts val="0"/>
              </a:spcBef>
              <a:spcAft>
                <a:spcPts val="0"/>
              </a:spcAft>
              <a:buClr>
                <a:schemeClr val="accent2"/>
              </a:buClr>
              <a:buSzPts val="2400"/>
              <a:buNone/>
              <a:defRPr sz="2400">
                <a:solidFill>
                  <a:schemeClr val="accent2"/>
                </a:solidFill>
              </a:defRPr>
            </a:lvl5pPr>
            <a:lvl6pPr lvl="5">
              <a:lnSpc>
                <a:spcPct val="100000"/>
              </a:lnSpc>
              <a:spcBef>
                <a:spcPts val="0"/>
              </a:spcBef>
              <a:spcAft>
                <a:spcPts val="0"/>
              </a:spcAft>
              <a:buClr>
                <a:schemeClr val="accent2"/>
              </a:buClr>
              <a:buSzPts val="2400"/>
              <a:buNone/>
              <a:defRPr sz="2400">
                <a:solidFill>
                  <a:schemeClr val="accent2"/>
                </a:solidFill>
              </a:defRPr>
            </a:lvl6pPr>
            <a:lvl7pPr lvl="6">
              <a:lnSpc>
                <a:spcPct val="100000"/>
              </a:lnSpc>
              <a:spcBef>
                <a:spcPts val="0"/>
              </a:spcBef>
              <a:spcAft>
                <a:spcPts val="0"/>
              </a:spcAft>
              <a:buClr>
                <a:schemeClr val="accent2"/>
              </a:buClr>
              <a:buSzPts val="2400"/>
              <a:buNone/>
              <a:defRPr sz="2400">
                <a:solidFill>
                  <a:schemeClr val="accent2"/>
                </a:solidFill>
              </a:defRPr>
            </a:lvl7pPr>
            <a:lvl8pPr lvl="7">
              <a:lnSpc>
                <a:spcPct val="100000"/>
              </a:lnSpc>
              <a:spcBef>
                <a:spcPts val="0"/>
              </a:spcBef>
              <a:spcAft>
                <a:spcPts val="0"/>
              </a:spcAft>
              <a:buClr>
                <a:schemeClr val="accent2"/>
              </a:buClr>
              <a:buSzPts val="2400"/>
              <a:buNone/>
              <a:defRPr sz="2400">
                <a:solidFill>
                  <a:schemeClr val="accent2"/>
                </a:solidFill>
              </a:defRPr>
            </a:lvl8pPr>
            <a:lvl9pPr lvl="8">
              <a:lnSpc>
                <a:spcPct val="100000"/>
              </a:lnSpc>
              <a:spcBef>
                <a:spcPts val="0"/>
              </a:spcBef>
              <a:spcAft>
                <a:spcPts val="0"/>
              </a:spcAft>
              <a:buClr>
                <a:schemeClr val="accent2"/>
              </a:buClr>
              <a:buSzPts val="2400"/>
              <a:buNone/>
              <a:defRPr sz="2400">
                <a:solidFill>
                  <a:schemeClr val="accent2"/>
                </a:solidFill>
              </a:defRPr>
            </a:lvl9pPr>
          </a:lstStyle>
          <a:p/>
        </p:txBody>
      </p:sp>
      <p:sp>
        <p:nvSpPr>
          <p:cNvPr id="14" name="Google Shape;14;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9" name="Shape 49"/>
        <p:cNvGrpSpPr/>
        <p:nvPr/>
      </p:nvGrpSpPr>
      <p:grpSpPr>
        <a:xfrm>
          <a:off x="0" y="0"/>
          <a:ext cx="0" cy="0"/>
          <a:chOff x="0" y="0"/>
          <a:chExt cx="0" cy="0"/>
        </a:xfrm>
      </p:grpSpPr>
      <p:sp>
        <p:nvSpPr>
          <p:cNvPr id="50" name="Google Shape;50;p11"/>
          <p:cNvSpPr txBox="1"/>
          <p:nvPr>
            <p:ph hasCustomPrompt="1" type="title"/>
          </p:nvPr>
        </p:nvSpPr>
        <p:spPr>
          <a:xfrm>
            <a:off x="311700" y="1039650"/>
            <a:ext cx="8520600" cy="2106300"/>
          </a:xfrm>
          <a:prstGeom prst="rect">
            <a:avLst/>
          </a:prstGeom>
        </p:spPr>
        <p:txBody>
          <a:bodyPr anchorCtr="0" anchor="b" bIns="91425" lIns="91425" spcFirstLastPara="1" rIns="91425" wrap="square" tIns="91425">
            <a:normAutofit/>
          </a:bodyPr>
          <a:lstStyle>
            <a:lvl1pPr lvl="0" algn="ctr">
              <a:spcBef>
                <a:spcPts val="0"/>
              </a:spcBef>
              <a:spcAft>
                <a:spcPts val="0"/>
              </a:spcAft>
              <a:buSzPts val="14000"/>
              <a:buNone/>
              <a:defRPr b="1" sz="14000"/>
            </a:lvl1pPr>
            <a:lvl2pPr lvl="1" algn="ctr">
              <a:spcBef>
                <a:spcPts val="0"/>
              </a:spcBef>
              <a:spcAft>
                <a:spcPts val="0"/>
              </a:spcAft>
              <a:buSzPts val="14000"/>
              <a:buNone/>
              <a:defRPr b="1" sz="14000"/>
            </a:lvl2pPr>
            <a:lvl3pPr lvl="2" algn="ctr">
              <a:spcBef>
                <a:spcPts val="0"/>
              </a:spcBef>
              <a:spcAft>
                <a:spcPts val="0"/>
              </a:spcAft>
              <a:buSzPts val="14000"/>
              <a:buNone/>
              <a:defRPr b="1" sz="14000"/>
            </a:lvl3pPr>
            <a:lvl4pPr lvl="3" algn="ctr">
              <a:spcBef>
                <a:spcPts val="0"/>
              </a:spcBef>
              <a:spcAft>
                <a:spcPts val="0"/>
              </a:spcAft>
              <a:buSzPts val="14000"/>
              <a:buNone/>
              <a:defRPr b="1" sz="14000"/>
            </a:lvl4pPr>
            <a:lvl5pPr lvl="4" algn="ctr">
              <a:spcBef>
                <a:spcPts val="0"/>
              </a:spcBef>
              <a:spcAft>
                <a:spcPts val="0"/>
              </a:spcAft>
              <a:buSzPts val="14000"/>
              <a:buNone/>
              <a:defRPr b="1" sz="14000"/>
            </a:lvl5pPr>
            <a:lvl6pPr lvl="5" algn="ctr">
              <a:spcBef>
                <a:spcPts val="0"/>
              </a:spcBef>
              <a:spcAft>
                <a:spcPts val="0"/>
              </a:spcAft>
              <a:buSzPts val="14000"/>
              <a:buNone/>
              <a:defRPr b="1" sz="14000"/>
            </a:lvl6pPr>
            <a:lvl7pPr lvl="6" algn="ctr">
              <a:spcBef>
                <a:spcPts val="0"/>
              </a:spcBef>
              <a:spcAft>
                <a:spcPts val="0"/>
              </a:spcAft>
              <a:buSzPts val="14000"/>
              <a:buNone/>
              <a:defRPr b="1" sz="14000"/>
            </a:lvl7pPr>
            <a:lvl8pPr lvl="7" algn="ctr">
              <a:spcBef>
                <a:spcPts val="0"/>
              </a:spcBef>
              <a:spcAft>
                <a:spcPts val="0"/>
              </a:spcAft>
              <a:buSzPts val="14000"/>
              <a:buNone/>
              <a:defRPr b="1" sz="14000"/>
            </a:lvl8pPr>
            <a:lvl9pPr lvl="8" algn="ctr">
              <a:spcBef>
                <a:spcPts val="0"/>
              </a:spcBef>
              <a:spcAft>
                <a:spcPts val="0"/>
              </a:spcAft>
              <a:buSzPts val="14000"/>
              <a:buNone/>
              <a:defRPr b="1" sz="14000"/>
            </a:lvl9pPr>
          </a:lstStyle>
          <a:p>
            <a:r>
              <a:t>xx%</a:t>
            </a:r>
          </a:p>
        </p:txBody>
      </p:sp>
      <p:sp>
        <p:nvSpPr>
          <p:cNvPr id="51" name="Google Shape;51;p11"/>
          <p:cNvSpPr txBox="1"/>
          <p:nvPr>
            <p:ph idx="1" type="body"/>
          </p:nvPr>
        </p:nvSpPr>
        <p:spPr>
          <a:xfrm>
            <a:off x="311700" y="32284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52" name="Google Shape;52;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3" name="Shape 53"/>
        <p:cNvGrpSpPr/>
        <p:nvPr/>
      </p:nvGrpSpPr>
      <p:grpSpPr>
        <a:xfrm>
          <a:off x="0" y="0"/>
          <a:ext cx="0" cy="0"/>
          <a:chOff x="0" y="0"/>
          <a:chExt cx="0" cy="0"/>
        </a:xfrm>
      </p:grpSpPr>
      <p:sp>
        <p:nvSpPr>
          <p:cNvPr id="54" name="Google Shape;54;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5" name="Shape 15"/>
        <p:cNvGrpSpPr/>
        <p:nvPr/>
      </p:nvGrpSpPr>
      <p:grpSpPr>
        <a:xfrm>
          <a:off x="0" y="0"/>
          <a:ext cx="0" cy="0"/>
          <a:chOff x="0" y="0"/>
          <a:chExt cx="0" cy="0"/>
        </a:xfrm>
      </p:grpSpPr>
      <p:cxnSp>
        <p:nvCxnSpPr>
          <p:cNvPr id="16" name="Google Shape;16;p3"/>
          <p:cNvCxnSpPr/>
          <p:nvPr/>
        </p:nvCxnSpPr>
        <p:spPr>
          <a:xfrm>
            <a:off x="641934" y="3597500"/>
            <a:ext cx="390300" cy="0"/>
          </a:xfrm>
          <a:prstGeom prst="straightConnector1">
            <a:avLst/>
          </a:prstGeom>
          <a:noFill/>
          <a:ln cap="flat" cmpd="sng" w="28575">
            <a:solidFill>
              <a:schemeClr val="lt2"/>
            </a:solidFill>
            <a:prstDash val="solid"/>
            <a:round/>
            <a:headEnd len="sm" w="sm" type="none"/>
            <a:tailEnd len="sm" w="sm" type="none"/>
          </a:ln>
        </p:spPr>
      </p:cxnSp>
      <p:sp>
        <p:nvSpPr>
          <p:cNvPr id="17" name="Google Shape;17;p3"/>
          <p:cNvSpPr txBox="1"/>
          <p:nvPr>
            <p:ph type="title"/>
          </p:nvPr>
        </p:nvSpPr>
        <p:spPr>
          <a:xfrm>
            <a:off x="512700" y="1893300"/>
            <a:ext cx="8118600" cy="1522800"/>
          </a:xfrm>
          <a:prstGeom prst="rect">
            <a:avLst/>
          </a:prstGeom>
        </p:spPr>
        <p:txBody>
          <a:bodyPr anchorCtr="0" anchor="b" bIns="91425" lIns="91425" spcFirstLastPara="1" rIns="91425" wrap="square" tIns="91425">
            <a:normAutofit/>
          </a:bodyPr>
          <a:lstStyle>
            <a:lvl1pPr lvl="0">
              <a:spcBef>
                <a:spcPts val="0"/>
              </a:spcBef>
              <a:spcAft>
                <a:spcPts val="0"/>
              </a:spcAft>
              <a:buClr>
                <a:schemeClr val="accent1"/>
              </a:buClr>
              <a:buSzPts val="6000"/>
              <a:buNone/>
              <a:defRPr sz="6000">
                <a:solidFill>
                  <a:schemeClr val="accent1"/>
                </a:solidFill>
              </a:defRPr>
            </a:lvl1pPr>
            <a:lvl2pPr lvl="1">
              <a:spcBef>
                <a:spcPts val="0"/>
              </a:spcBef>
              <a:spcAft>
                <a:spcPts val="0"/>
              </a:spcAft>
              <a:buClr>
                <a:schemeClr val="accent1"/>
              </a:buClr>
              <a:buSzPts val="6000"/>
              <a:buNone/>
              <a:defRPr sz="6000">
                <a:solidFill>
                  <a:schemeClr val="accent1"/>
                </a:solidFill>
              </a:defRPr>
            </a:lvl2pPr>
            <a:lvl3pPr lvl="2">
              <a:spcBef>
                <a:spcPts val="0"/>
              </a:spcBef>
              <a:spcAft>
                <a:spcPts val="0"/>
              </a:spcAft>
              <a:buClr>
                <a:schemeClr val="accent1"/>
              </a:buClr>
              <a:buSzPts val="6000"/>
              <a:buNone/>
              <a:defRPr sz="6000">
                <a:solidFill>
                  <a:schemeClr val="accent1"/>
                </a:solidFill>
              </a:defRPr>
            </a:lvl3pPr>
            <a:lvl4pPr lvl="3">
              <a:spcBef>
                <a:spcPts val="0"/>
              </a:spcBef>
              <a:spcAft>
                <a:spcPts val="0"/>
              </a:spcAft>
              <a:buClr>
                <a:schemeClr val="accent1"/>
              </a:buClr>
              <a:buSzPts val="6000"/>
              <a:buNone/>
              <a:defRPr sz="6000">
                <a:solidFill>
                  <a:schemeClr val="accent1"/>
                </a:solidFill>
              </a:defRPr>
            </a:lvl4pPr>
            <a:lvl5pPr lvl="4">
              <a:spcBef>
                <a:spcPts val="0"/>
              </a:spcBef>
              <a:spcAft>
                <a:spcPts val="0"/>
              </a:spcAft>
              <a:buClr>
                <a:schemeClr val="accent1"/>
              </a:buClr>
              <a:buSzPts val="6000"/>
              <a:buNone/>
              <a:defRPr sz="6000">
                <a:solidFill>
                  <a:schemeClr val="accent1"/>
                </a:solidFill>
              </a:defRPr>
            </a:lvl5pPr>
            <a:lvl6pPr lvl="5">
              <a:spcBef>
                <a:spcPts val="0"/>
              </a:spcBef>
              <a:spcAft>
                <a:spcPts val="0"/>
              </a:spcAft>
              <a:buClr>
                <a:schemeClr val="accent1"/>
              </a:buClr>
              <a:buSzPts val="6000"/>
              <a:buNone/>
              <a:defRPr sz="6000">
                <a:solidFill>
                  <a:schemeClr val="accent1"/>
                </a:solidFill>
              </a:defRPr>
            </a:lvl6pPr>
            <a:lvl7pPr lvl="6">
              <a:spcBef>
                <a:spcPts val="0"/>
              </a:spcBef>
              <a:spcAft>
                <a:spcPts val="0"/>
              </a:spcAft>
              <a:buClr>
                <a:schemeClr val="accent1"/>
              </a:buClr>
              <a:buSzPts val="6000"/>
              <a:buNone/>
              <a:defRPr sz="6000">
                <a:solidFill>
                  <a:schemeClr val="accent1"/>
                </a:solidFill>
              </a:defRPr>
            </a:lvl7pPr>
            <a:lvl8pPr lvl="7">
              <a:spcBef>
                <a:spcPts val="0"/>
              </a:spcBef>
              <a:spcAft>
                <a:spcPts val="0"/>
              </a:spcAft>
              <a:buClr>
                <a:schemeClr val="accent1"/>
              </a:buClr>
              <a:buSzPts val="6000"/>
              <a:buNone/>
              <a:defRPr sz="6000">
                <a:solidFill>
                  <a:schemeClr val="accent1"/>
                </a:solidFill>
              </a:defRPr>
            </a:lvl8pPr>
            <a:lvl9pPr lvl="8">
              <a:spcBef>
                <a:spcPts val="0"/>
              </a:spcBef>
              <a:spcAft>
                <a:spcPts val="0"/>
              </a:spcAft>
              <a:buClr>
                <a:schemeClr val="accent1"/>
              </a:buClr>
              <a:buSzPts val="6000"/>
              <a:buNone/>
              <a:defRPr sz="6000">
                <a:solidFill>
                  <a:schemeClr val="accent1"/>
                </a:solidFill>
              </a:defRPr>
            </a:lvl9pPr>
          </a:lstStyle>
          <a:p/>
        </p:txBody>
      </p:sp>
      <p:sp>
        <p:nvSpPr>
          <p:cNvPr id="18" name="Google Shape;18;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9" name="Shape 19"/>
        <p:cNvGrpSpPr/>
        <p:nvPr/>
      </p:nvGrpSpPr>
      <p:grpSpPr>
        <a:xfrm>
          <a:off x="0" y="0"/>
          <a:ext cx="0" cy="0"/>
          <a:chOff x="0" y="0"/>
          <a:chExt cx="0" cy="0"/>
        </a:xfrm>
      </p:grpSpPr>
      <p:sp>
        <p:nvSpPr>
          <p:cNvPr id="20" name="Google Shape;20;p4"/>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4"/>
          <p:cNvSpPr txBox="1"/>
          <p:nvPr>
            <p:ph type="title"/>
          </p:nvPr>
        </p:nvSpPr>
        <p:spPr>
          <a:xfrm>
            <a:off x="311700" y="445025"/>
            <a:ext cx="8520600" cy="6132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2" name="Google Shape;22;p4"/>
          <p:cNvSpPr txBox="1"/>
          <p:nvPr>
            <p:ph idx="1" type="body"/>
          </p:nvPr>
        </p:nvSpPr>
        <p:spPr>
          <a:xfrm>
            <a:off x="311700" y="1171600"/>
            <a:ext cx="8520600" cy="33972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3" name="Google Shape;23;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txBox="1"/>
          <p:nvPr>
            <p:ph type="title"/>
          </p:nvPr>
        </p:nvSpPr>
        <p:spPr>
          <a:xfrm>
            <a:off x="311700" y="445025"/>
            <a:ext cx="8520600" cy="6132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6" name="Google Shape;26;p5"/>
          <p:cNvSpPr txBox="1"/>
          <p:nvPr>
            <p:ph idx="1" type="body"/>
          </p:nvPr>
        </p:nvSpPr>
        <p:spPr>
          <a:xfrm>
            <a:off x="311700" y="1171675"/>
            <a:ext cx="3999900" cy="33972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7" name="Google Shape;27;p5"/>
          <p:cNvSpPr txBox="1"/>
          <p:nvPr>
            <p:ph idx="2" type="body"/>
          </p:nvPr>
        </p:nvSpPr>
        <p:spPr>
          <a:xfrm>
            <a:off x="4832400" y="1171675"/>
            <a:ext cx="3999900" cy="33972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8" name="Google Shape;28;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9" name="Shape 29"/>
        <p:cNvGrpSpPr/>
        <p:nvPr/>
      </p:nvGrpSpPr>
      <p:grpSpPr>
        <a:xfrm>
          <a:off x="0" y="0"/>
          <a:ext cx="0" cy="0"/>
          <a:chOff x="0" y="0"/>
          <a:chExt cx="0" cy="0"/>
        </a:xfrm>
      </p:grpSpPr>
      <p:sp>
        <p:nvSpPr>
          <p:cNvPr id="30" name="Google Shape;30;p6"/>
          <p:cNvSpPr txBox="1"/>
          <p:nvPr>
            <p:ph type="title"/>
          </p:nvPr>
        </p:nvSpPr>
        <p:spPr>
          <a:xfrm>
            <a:off x="311700" y="445025"/>
            <a:ext cx="8520600" cy="6132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1" name="Google Shape;31;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2" name="Shape 32"/>
        <p:cNvGrpSpPr/>
        <p:nvPr/>
      </p:nvGrpSpPr>
      <p:grpSpPr>
        <a:xfrm>
          <a:off x="0" y="0"/>
          <a:ext cx="0" cy="0"/>
          <a:chOff x="0" y="0"/>
          <a:chExt cx="0" cy="0"/>
        </a:xfrm>
      </p:grpSpPr>
      <p:sp>
        <p:nvSpPr>
          <p:cNvPr id="33" name="Google Shape;33;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4" name="Google Shape;34;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5" name="Google Shape;35;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lt2"/>
        </a:solidFill>
      </p:bgPr>
    </p:bg>
    <p:spTree>
      <p:nvGrpSpPr>
        <p:cNvPr id="36" name="Shape 36"/>
        <p:cNvGrpSpPr/>
        <p:nvPr/>
      </p:nvGrpSpPr>
      <p:grpSpPr>
        <a:xfrm>
          <a:off x="0" y="0"/>
          <a:ext cx="0" cy="0"/>
          <a:chOff x="0" y="0"/>
          <a:chExt cx="0" cy="0"/>
        </a:xfrm>
      </p:grpSpPr>
      <p:sp>
        <p:nvSpPr>
          <p:cNvPr id="37" name="Google Shape;37;p8"/>
          <p:cNvSpPr txBox="1"/>
          <p:nvPr>
            <p:ph type="title"/>
          </p:nvPr>
        </p:nvSpPr>
        <p:spPr>
          <a:xfrm>
            <a:off x="490250" y="526350"/>
            <a:ext cx="5604000" cy="40908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accent1"/>
              </a:buClr>
              <a:buSzPts val="5400"/>
              <a:buNone/>
              <a:defRPr sz="5400">
                <a:solidFill>
                  <a:schemeClr val="accent1"/>
                </a:solidFill>
              </a:defRPr>
            </a:lvl1pPr>
            <a:lvl2pPr lvl="1">
              <a:spcBef>
                <a:spcPts val="0"/>
              </a:spcBef>
              <a:spcAft>
                <a:spcPts val="0"/>
              </a:spcAft>
              <a:buClr>
                <a:schemeClr val="accent1"/>
              </a:buClr>
              <a:buSzPts val="5400"/>
              <a:buNone/>
              <a:defRPr sz="5400">
                <a:solidFill>
                  <a:schemeClr val="accent1"/>
                </a:solidFill>
              </a:defRPr>
            </a:lvl2pPr>
            <a:lvl3pPr lvl="2">
              <a:spcBef>
                <a:spcPts val="0"/>
              </a:spcBef>
              <a:spcAft>
                <a:spcPts val="0"/>
              </a:spcAft>
              <a:buClr>
                <a:schemeClr val="accent1"/>
              </a:buClr>
              <a:buSzPts val="5400"/>
              <a:buNone/>
              <a:defRPr sz="5400">
                <a:solidFill>
                  <a:schemeClr val="accent1"/>
                </a:solidFill>
              </a:defRPr>
            </a:lvl3pPr>
            <a:lvl4pPr lvl="3">
              <a:spcBef>
                <a:spcPts val="0"/>
              </a:spcBef>
              <a:spcAft>
                <a:spcPts val="0"/>
              </a:spcAft>
              <a:buClr>
                <a:schemeClr val="accent1"/>
              </a:buClr>
              <a:buSzPts val="5400"/>
              <a:buNone/>
              <a:defRPr sz="5400">
                <a:solidFill>
                  <a:schemeClr val="accent1"/>
                </a:solidFill>
              </a:defRPr>
            </a:lvl4pPr>
            <a:lvl5pPr lvl="4">
              <a:spcBef>
                <a:spcPts val="0"/>
              </a:spcBef>
              <a:spcAft>
                <a:spcPts val="0"/>
              </a:spcAft>
              <a:buClr>
                <a:schemeClr val="accent1"/>
              </a:buClr>
              <a:buSzPts val="5400"/>
              <a:buNone/>
              <a:defRPr sz="5400">
                <a:solidFill>
                  <a:schemeClr val="accent1"/>
                </a:solidFill>
              </a:defRPr>
            </a:lvl5pPr>
            <a:lvl6pPr lvl="5">
              <a:spcBef>
                <a:spcPts val="0"/>
              </a:spcBef>
              <a:spcAft>
                <a:spcPts val="0"/>
              </a:spcAft>
              <a:buClr>
                <a:schemeClr val="accent1"/>
              </a:buClr>
              <a:buSzPts val="5400"/>
              <a:buNone/>
              <a:defRPr sz="5400">
                <a:solidFill>
                  <a:schemeClr val="accent1"/>
                </a:solidFill>
              </a:defRPr>
            </a:lvl6pPr>
            <a:lvl7pPr lvl="6">
              <a:spcBef>
                <a:spcPts val="0"/>
              </a:spcBef>
              <a:spcAft>
                <a:spcPts val="0"/>
              </a:spcAft>
              <a:buClr>
                <a:schemeClr val="accent1"/>
              </a:buClr>
              <a:buSzPts val="5400"/>
              <a:buNone/>
              <a:defRPr sz="5400">
                <a:solidFill>
                  <a:schemeClr val="accent1"/>
                </a:solidFill>
              </a:defRPr>
            </a:lvl7pPr>
            <a:lvl8pPr lvl="7">
              <a:spcBef>
                <a:spcPts val="0"/>
              </a:spcBef>
              <a:spcAft>
                <a:spcPts val="0"/>
              </a:spcAft>
              <a:buClr>
                <a:schemeClr val="accent1"/>
              </a:buClr>
              <a:buSzPts val="5400"/>
              <a:buNone/>
              <a:defRPr sz="5400">
                <a:solidFill>
                  <a:schemeClr val="accent1"/>
                </a:solidFill>
              </a:defRPr>
            </a:lvl8pPr>
            <a:lvl9pPr lvl="8">
              <a:spcBef>
                <a:spcPts val="0"/>
              </a:spcBef>
              <a:spcAft>
                <a:spcPts val="0"/>
              </a:spcAft>
              <a:buClr>
                <a:schemeClr val="accent1"/>
              </a:buClr>
              <a:buSzPts val="5400"/>
              <a:buNone/>
              <a:defRPr sz="5400">
                <a:solidFill>
                  <a:schemeClr val="accent1"/>
                </a:solidFill>
              </a:defRPr>
            </a:lvl9pPr>
          </a:lstStyle>
          <a:p/>
        </p:txBody>
      </p:sp>
      <p:sp>
        <p:nvSpPr>
          <p:cNvPr id="38" name="Google Shape;38;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9" name="Shape 39"/>
        <p:cNvGrpSpPr/>
        <p:nvPr/>
      </p:nvGrpSpPr>
      <p:grpSpPr>
        <a:xfrm>
          <a:off x="0" y="0"/>
          <a:ext cx="0" cy="0"/>
          <a:chOff x="0" y="0"/>
          <a:chExt cx="0" cy="0"/>
        </a:xfrm>
      </p:grpSpPr>
      <p:sp>
        <p:nvSpPr>
          <p:cNvPr id="40" name="Google Shape;40;p9"/>
          <p:cNvSpPr/>
          <p:nvPr/>
        </p:nvSpPr>
        <p:spPr>
          <a:xfrm>
            <a:off x="4572000" y="-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1" name="Google Shape;41;p9"/>
          <p:cNvCxnSpPr/>
          <p:nvPr/>
        </p:nvCxnSpPr>
        <p:spPr>
          <a:xfrm>
            <a:off x="5029675" y="4495500"/>
            <a:ext cx="686400" cy="0"/>
          </a:xfrm>
          <a:prstGeom prst="straightConnector1">
            <a:avLst/>
          </a:prstGeom>
          <a:noFill/>
          <a:ln cap="flat" cmpd="sng" w="19050">
            <a:solidFill>
              <a:schemeClr val="lt2"/>
            </a:solidFill>
            <a:prstDash val="solid"/>
            <a:round/>
            <a:headEnd len="sm" w="sm" type="none"/>
            <a:tailEnd len="sm" w="sm" type="none"/>
          </a:ln>
        </p:spPr>
      </p:cxnSp>
      <p:sp>
        <p:nvSpPr>
          <p:cNvPr id="42" name="Google Shape;42;p9"/>
          <p:cNvSpPr txBox="1"/>
          <p:nvPr>
            <p:ph type="title"/>
          </p:nvPr>
        </p:nvSpPr>
        <p:spPr>
          <a:xfrm>
            <a:off x="265500" y="1382350"/>
            <a:ext cx="4045200" cy="1333200"/>
          </a:xfrm>
          <a:prstGeom prst="rect">
            <a:avLst/>
          </a:prstGeom>
        </p:spPr>
        <p:txBody>
          <a:bodyPr anchorCtr="0" anchor="b" bIns="91425" lIns="91425" spcFirstLastPara="1" rIns="91425" wrap="square" tIns="91425">
            <a:normAutofit/>
          </a:bodyPr>
          <a:lstStyle>
            <a:lvl1pPr lvl="0" algn="ctr">
              <a:spcBef>
                <a:spcPts val="0"/>
              </a:spcBef>
              <a:spcAft>
                <a:spcPts val="0"/>
              </a:spcAft>
              <a:buClr>
                <a:schemeClr val="lt2"/>
              </a:buClr>
              <a:buSzPts val="4200"/>
              <a:buNone/>
              <a:defRPr sz="4200">
                <a:solidFill>
                  <a:schemeClr val="lt2"/>
                </a:solidFill>
              </a:defRPr>
            </a:lvl1pPr>
            <a:lvl2pPr lvl="1" algn="ctr">
              <a:spcBef>
                <a:spcPts val="0"/>
              </a:spcBef>
              <a:spcAft>
                <a:spcPts val="0"/>
              </a:spcAft>
              <a:buClr>
                <a:schemeClr val="lt2"/>
              </a:buClr>
              <a:buSzPts val="4200"/>
              <a:buNone/>
              <a:defRPr sz="4200">
                <a:solidFill>
                  <a:schemeClr val="lt2"/>
                </a:solidFill>
              </a:defRPr>
            </a:lvl2pPr>
            <a:lvl3pPr lvl="2" algn="ctr">
              <a:spcBef>
                <a:spcPts val="0"/>
              </a:spcBef>
              <a:spcAft>
                <a:spcPts val="0"/>
              </a:spcAft>
              <a:buClr>
                <a:schemeClr val="lt2"/>
              </a:buClr>
              <a:buSzPts val="4200"/>
              <a:buNone/>
              <a:defRPr sz="4200">
                <a:solidFill>
                  <a:schemeClr val="lt2"/>
                </a:solidFill>
              </a:defRPr>
            </a:lvl3pPr>
            <a:lvl4pPr lvl="3" algn="ctr">
              <a:spcBef>
                <a:spcPts val="0"/>
              </a:spcBef>
              <a:spcAft>
                <a:spcPts val="0"/>
              </a:spcAft>
              <a:buClr>
                <a:schemeClr val="lt2"/>
              </a:buClr>
              <a:buSzPts val="4200"/>
              <a:buNone/>
              <a:defRPr sz="4200">
                <a:solidFill>
                  <a:schemeClr val="lt2"/>
                </a:solidFill>
              </a:defRPr>
            </a:lvl4pPr>
            <a:lvl5pPr lvl="4" algn="ctr">
              <a:spcBef>
                <a:spcPts val="0"/>
              </a:spcBef>
              <a:spcAft>
                <a:spcPts val="0"/>
              </a:spcAft>
              <a:buClr>
                <a:schemeClr val="lt2"/>
              </a:buClr>
              <a:buSzPts val="4200"/>
              <a:buNone/>
              <a:defRPr sz="4200">
                <a:solidFill>
                  <a:schemeClr val="lt2"/>
                </a:solidFill>
              </a:defRPr>
            </a:lvl5pPr>
            <a:lvl6pPr lvl="5" algn="ctr">
              <a:spcBef>
                <a:spcPts val="0"/>
              </a:spcBef>
              <a:spcAft>
                <a:spcPts val="0"/>
              </a:spcAft>
              <a:buClr>
                <a:schemeClr val="lt2"/>
              </a:buClr>
              <a:buSzPts val="4200"/>
              <a:buNone/>
              <a:defRPr sz="4200">
                <a:solidFill>
                  <a:schemeClr val="lt2"/>
                </a:solidFill>
              </a:defRPr>
            </a:lvl6pPr>
            <a:lvl7pPr lvl="6" algn="ctr">
              <a:spcBef>
                <a:spcPts val="0"/>
              </a:spcBef>
              <a:spcAft>
                <a:spcPts val="0"/>
              </a:spcAft>
              <a:buClr>
                <a:schemeClr val="lt2"/>
              </a:buClr>
              <a:buSzPts val="4200"/>
              <a:buNone/>
              <a:defRPr sz="4200">
                <a:solidFill>
                  <a:schemeClr val="lt2"/>
                </a:solidFill>
              </a:defRPr>
            </a:lvl7pPr>
            <a:lvl8pPr lvl="7" algn="ctr">
              <a:spcBef>
                <a:spcPts val="0"/>
              </a:spcBef>
              <a:spcAft>
                <a:spcPts val="0"/>
              </a:spcAft>
              <a:buClr>
                <a:schemeClr val="lt2"/>
              </a:buClr>
              <a:buSzPts val="4200"/>
              <a:buNone/>
              <a:defRPr sz="4200">
                <a:solidFill>
                  <a:schemeClr val="lt2"/>
                </a:solidFill>
              </a:defRPr>
            </a:lvl8pPr>
            <a:lvl9pPr lvl="8" algn="ctr">
              <a:spcBef>
                <a:spcPts val="0"/>
              </a:spcBef>
              <a:spcAft>
                <a:spcPts val="0"/>
              </a:spcAft>
              <a:buClr>
                <a:schemeClr val="lt2"/>
              </a:buClr>
              <a:buSzPts val="4200"/>
              <a:buNone/>
              <a:defRPr sz="4200">
                <a:solidFill>
                  <a:schemeClr val="lt2"/>
                </a:solidFill>
              </a:defRPr>
            </a:lvl9pPr>
          </a:lstStyle>
          <a:p/>
        </p:txBody>
      </p:sp>
      <p:sp>
        <p:nvSpPr>
          <p:cNvPr id="43" name="Google Shape;43;p9"/>
          <p:cNvSpPr txBox="1"/>
          <p:nvPr>
            <p:ph idx="1" type="subTitle"/>
          </p:nvPr>
        </p:nvSpPr>
        <p:spPr>
          <a:xfrm>
            <a:off x="265500" y="2769001"/>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4" name="Google Shape;44;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accent1"/>
              </a:buClr>
              <a:buSzPts val="1800"/>
              <a:buChar char="●"/>
              <a:defRPr>
                <a:solidFill>
                  <a:schemeClr val="accent1"/>
                </a:solidFill>
              </a:defRPr>
            </a:lvl1pPr>
            <a:lvl2pPr indent="-317500" lvl="1" marL="914400">
              <a:spcBef>
                <a:spcPts val="0"/>
              </a:spcBef>
              <a:spcAft>
                <a:spcPts val="0"/>
              </a:spcAft>
              <a:buClr>
                <a:schemeClr val="accent1"/>
              </a:buClr>
              <a:buSzPts val="1400"/>
              <a:buChar char="○"/>
              <a:defRPr>
                <a:solidFill>
                  <a:schemeClr val="accent1"/>
                </a:solidFill>
              </a:defRPr>
            </a:lvl2pPr>
            <a:lvl3pPr indent="-317500" lvl="2" marL="1371600">
              <a:spcBef>
                <a:spcPts val="0"/>
              </a:spcBef>
              <a:spcAft>
                <a:spcPts val="0"/>
              </a:spcAft>
              <a:buClr>
                <a:schemeClr val="accent1"/>
              </a:buClr>
              <a:buSzPts val="1400"/>
              <a:buChar char="■"/>
              <a:defRPr>
                <a:solidFill>
                  <a:schemeClr val="accent1"/>
                </a:solidFill>
              </a:defRPr>
            </a:lvl3pPr>
            <a:lvl4pPr indent="-317500" lvl="3" marL="1828800">
              <a:spcBef>
                <a:spcPts val="0"/>
              </a:spcBef>
              <a:spcAft>
                <a:spcPts val="0"/>
              </a:spcAft>
              <a:buClr>
                <a:schemeClr val="accent1"/>
              </a:buClr>
              <a:buSzPts val="1400"/>
              <a:buChar char="●"/>
              <a:defRPr>
                <a:solidFill>
                  <a:schemeClr val="accent1"/>
                </a:solidFill>
              </a:defRPr>
            </a:lvl4pPr>
            <a:lvl5pPr indent="-317500" lvl="4" marL="2286000">
              <a:spcBef>
                <a:spcPts val="0"/>
              </a:spcBef>
              <a:spcAft>
                <a:spcPts val="0"/>
              </a:spcAft>
              <a:buClr>
                <a:schemeClr val="accent1"/>
              </a:buClr>
              <a:buSzPts val="1400"/>
              <a:buChar char="○"/>
              <a:defRPr>
                <a:solidFill>
                  <a:schemeClr val="accent1"/>
                </a:solidFill>
              </a:defRPr>
            </a:lvl5pPr>
            <a:lvl6pPr indent="-317500" lvl="5" marL="2743200">
              <a:spcBef>
                <a:spcPts val="0"/>
              </a:spcBef>
              <a:spcAft>
                <a:spcPts val="0"/>
              </a:spcAft>
              <a:buClr>
                <a:schemeClr val="accent1"/>
              </a:buClr>
              <a:buSzPts val="1400"/>
              <a:buChar char="■"/>
              <a:defRPr>
                <a:solidFill>
                  <a:schemeClr val="accent1"/>
                </a:solidFill>
              </a:defRPr>
            </a:lvl6pPr>
            <a:lvl7pPr indent="-317500" lvl="6" marL="3200400">
              <a:spcBef>
                <a:spcPts val="0"/>
              </a:spcBef>
              <a:spcAft>
                <a:spcPts val="0"/>
              </a:spcAft>
              <a:buClr>
                <a:schemeClr val="accent1"/>
              </a:buClr>
              <a:buSzPts val="1400"/>
              <a:buChar char="●"/>
              <a:defRPr>
                <a:solidFill>
                  <a:schemeClr val="accent1"/>
                </a:solidFill>
              </a:defRPr>
            </a:lvl7pPr>
            <a:lvl8pPr indent="-317500" lvl="7" marL="3657600">
              <a:spcBef>
                <a:spcPts val="0"/>
              </a:spcBef>
              <a:spcAft>
                <a:spcPts val="0"/>
              </a:spcAft>
              <a:buClr>
                <a:schemeClr val="accent1"/>
              </a:buClr>
              <a:buSzPts val="1400"/>
              <a:buChar char="○"/>
              <a:defRPr>
                <a:solidFill>
                  <a:schemeClr val="accent1"/>
                </a:solidFill>
              </a:defRPr>
            </a:lvl8pPr>
            <a:lvl9pPr indent="-317500" lvl="8" marL="4114800">
              <a:spcBef>
                <a:spcPts val="0"/>
              </a:spcBef>
              <a:spcAft>
                <a:spcPts val="0"/>
              </a:spcAft>
              <a:buClr>
                <a:schemeClr val="accent1"/>
              </a:buClr>
              <a:buSzPts val="1400"/>
              <a:buChar char="■"/>
              <a:defRPr>
                <a:solidFill>
                  <a:schemeClr val="accent1"/>
                </a:solidFill>
              </a:defRPr>
            </a:lvl9pPr>
          </a:lstStyle>
          <a:p/>
        </p:txBody>
      </p:sp>
      <p:sp>
        <p:nvSpPr>
          <p:cNvPr id="45" name="Google Shape;45;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6" name="Shape 46"/>
        <p:cNvGrpSpPr/>
        <p:nvPr/>
      </p:nvGrpSpPr>
      <p:grpSpPr>
        <a:xfrm>
          <a:off x="0" y="0"/>
          <a:ext cx="0" cy="0"/>
          <a:chOff x="0" y="0"/>
          <a:chExt cx="0" cy="0"/>
        </a:xfrm>
      </p:grpSpPr>
      <p:sp>
        <p:nvSpPr>
          <p:cNvPr id="47" name="Google Shape;47;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8" name="Google Shape;48;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paperback">
    <p:bg>
      <p:bgPr>
        <a:solidFill>
          <a:schemeClr val="accen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6132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1pPr>
            <a:lvl2pPr lvl="1">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2pPr>
            <a:lvl3pPr lvl="2">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3pPr>
            <a:lvl4pPr lvl="3">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4pPr>
            <a:lvl5pPr lvl="4">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5pPr>
            <a:lvl6pPr lvl="5">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6pPr>
            <a:lvl7pPr lvl="6">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7pPr>
            <a:lvl8pPr lvl="7">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8pPr>
            <a:lvl9pPr lvl="8">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9pPr>
          </a:lstStyle>
          <a:p/>
        </p:txBody>
      </p:sp>
      <p:sp>
        <p:nvSpPr>
          <p:cNvPr id="7" name="Google Shape;7;p1"/>
          <p:cNvSpPr txBox="1"/>
          <p:nvPr>
            <p:ph idx="1" type="body"/>
          </p:nvPr>
        </p:nvSpPr>
        <p:spPr>
          <a:xfrm>
            <a:off x="311700" y="1171600"/>
            <a:ext cx="8520600" cy="33972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1"/>
              </a:buClr>
              <a:buSzPts val="1800"/>
              <a:buFont typeface="Old Standard TT"/>
              <a:buChar char="●"/>
              <a:defRPr sz="1800">
                <a:solidFill>
                  <a:schemeClr val="dk1"/>
                </a:solidFill>
                <a:latin typeface="Old Standard TT"/>
                <a:ea typeface="Old Standard TT"/>
                <a:cs typeface="Old Standard TT"/>
                <a:sym typeface="Old Standard TT"/>
              </a:defRPr>
            </a:lvl1pPr>
            <a:lvl2pPr indent="-317500" lvl="1" marL="914400">
              <a:lnSpc>
                <a:spcPct val="115000"/>
              </a:lnSpc>
              <a:spcBef>
                <a:spcPts val="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2pPr>
            <a:lvl3pPr indent="-317500" lvl="2" marL="1371600">
              <a:lnSpc>
                <a:spcPct val="115000"/>
              </a:lnSpc>
              <a:spcBef>
                <a:spcPts val="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3pPr>
            <a:lvl4pPr indent="-317500" lvl="3" marL="1828800">
              <a:lnSpc>
                <a:spcPct val="115000"/>
              </a:lnSpc>
              <a:spcBef>
                <a:spcPts val="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4pPr>
            <a:lvl5pPr indent="-317500" lvl="4" marL="2286000">
              <a:lnSpc>
                <a:spcPct val="115000"/>
              </a:lnSpc>
              <a:spcBef>
                <a:spcPts val="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5pPr>
            <a:lvl6pPr indent="-317500" lvl="5" marL="2743200">
              <a:lnSpc>
                <a:spcPct val="115000"/>
              </a:lnSpc>
              <a:spcBef>
                <a:spcPts val="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6pPr>
            <a:lvl7pPr indent="-317500" lvl="6" marL="3200400">
              <a:lnSpc>
                <a:spcPct val="115000"/>
              </a:lnSpc>
              <a:spcBef>
                <a:spcPts val="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7pPr>
            <a:lvl8pPr indent="-317500" lvl="7" marL="3657600">
              <a:lnSpc>
                <a:spcPct val="115000"/>
              </a:lnSpc>
              <a:spcBef>
                <a:spcPts val="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8pPr>
            <a:lvl9pPr indent="-317500" lvl="8" marL="4114800">
              <a:lnSpc>
                <a:spcPct val="115000"/>
              </a:lnSpc>
              <a:spcBef>
                <a:spcPts val="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1"/>
                </a:solidFill>
                <a:latin typeface="Old Standard TT"/>
                <a:ea typeface="Old Standard TT"/>
                <a:cs typeface="Old Standard TT"/>
                <a:sym typeface="Old Standard TT"/>
              </a:defRPr>
            </a:lvl1pPr>
            <a:lvl2pPr lvl="1" algn="r">
              <a:buNone/>
              <a:defRPr sz="1000">
                <a:solidFill>
                  <a:schemeClr val="dk1"/>
                </a:solidFill>
                <a:latin typeface="Old Standard TT"/>
                <a:ea typeface="Old Standard TT"/>
                <a:cs typeface="Old Standard TT"/>
                <a:sym typeface="Old Standard TT"/>
              </a:defRPr>
            </a:lvl2pPr>
            <a:lvl3pPr lvl="2" algn="r">
              <a:buNone/>
              <a:defRPr sz="1000">
                <a:solidFill>
                  <a:schemeClr val="dk1"/>
                </a:solidFill>
                <a:latin typeface="Old Standard TT"/>
                <a:ea typeface="Old Standard TT"/>
                <a:cs typeface="Old Standard TT"/>
                <a:sym typeface="Old Standard TT"/>
              </a:defRPr>
            </a:lvl3pPr>
            <a:lvl4pPr lvl="3" algn="r">
              <a:buNone/>
              <a:defRPr sz="1000">
                <a:solidFill>
                  <a:schemeClr val="dk1"/>
                </a:solidFill>
                <a:latin typeface="Old Standard TT"/>
                <a:ea typeface="Old Standard TT"/>
                <a:cs typeface="Old Standard TT"/>
                <a:sym typeface="Old Standard TT"/>
              </a:defRPr>
            </a:lvl4pPr>
            <a:lvl5pPr lvl="4" algn="r">
              <a:buNone/>
              <a:defRPr sz="1000">
                <a:solidFill>
                  <a:schemeClr val="dk1"/>
                </a:solidFill>
                <a:latin typeface="Old Standard TT"/>
                <a:ea typeface="Old Standard TT"/>
                <a:cs typeface="Old Standard TT"/>
                <a:sym typeface="Old Standard TT"/>
              </a:defRPr>
            </a:lvl5pPr>
            <a:lvl6pPr lvl="5" algn="r">
              <a:buNone/>
              <a:defRPr sz="1000">
                <a:solidFill>
                  <a:schemeClr val="dk1"/>
                </a:solidFill>
                <a:latin typeface="Old Standard TT"/>
                <a:ea typeface="Old Standard TT"/>
                <a:cs typeface="Old Standard TT"/>
                <a:sym typeface="Old Standard TT"/>
              </a:defRPr>
            </a:lvl6pPr>
            <a:lvl7pPr lvl="6" algn="r">
              <a:buNone/>
              <a:defRPr sz="1000">
                <a:solidFill>
                  <a:schemeClr val="dk1"/>
                </a:solidFill>
                <a:latin typeface="Old Standard TT"/>
                <a:ea typeface="Old Standard TT"/>
                <a:cs typeface="Old Standard TT"/>
                <a:sym typeface="Old Standard TT"/>
              </a:defRPr>
            </a:lvl7pPr>
            <a:lvl8pPr lvl="7" algn="r">
              <a:buNone/>
              <a:defRPr sz="1000">
                <a:solidFill>
                  <a:schemeClr val="dk1"/>
                </a:solidFill>
                <a:latin typeface="Old Standard TT"/>
                <a:ea typeface="Old Standard TT"/>
                <a:cs typeface="Old Standard TT"/>
                <a:sym typeface="Old Standard TT"/>
              </a:defRPr>
            </a:lvl8pPr>
            <a:lvl9pPr lvl="8" algn="r">
              <a:buNone/>
              <a:defRPr sz="1000">
                <a:solidFill>
                  <a:schemeClr val="dk1"/>
                </a:solidFill>
                <a:latin typeface="Old Standard TT"/>
                <a:ea typeface="Old Standard TT"/>
                <a:cs typeface="Old Standard TT"/>
                <a:sym typeface="Old Standard TT"/>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6.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pic>
        <p:nvPicPr>
          <p:cNvPr id="59" name="Google Shape;59;p13"/>
          <p:cNvPicPr preferRelativeResize="0"/>
          <p:nvPr/>
        </p:nvPicPr>
        <p:blipFill>
          <a:blip r:embed="rId3">
            <a:alphaModFix/>
          </a:blip>
          <a:stretch>
            <a:fillRect/>
          </a:stretch>
        </p:blipFill>
        <p:spPr>
          <a:xfrm>
            <a:off x="0" y="0"/>
            <a:ext cx="9144000" cy="5143500"/>
          </a:xfrm>
          <a:prstGeom prst="rect">
            <a:avLst/>
          </a:prstGeom>
          <a:noFill/>
          <a:ln>
            <a:noFill/>
          </a:ln>
        </p:spPr>
      </p:pic>
      <p:sp>
        <p:nvSpPr>
          <p:cNvPr id="60" name="Google Shape;60;p13"/>
          <p:cNvSpPr txBox="1"/>
          <p:nvPr>
            <p:ph type="ctrTitle"/>
          </p:nvPr>
        </p:nvSpPr>
        <p:spPr>
          <a:xfrm>
            <a:off x="257750" y="2571750"/>
            <a:ext cx="8118600" cy="2159400"/>
          </a:xfrm>
          <a:prstGeom prst="rect">
            <a:avLst/>
          </a:prstGeom>
        </p:spPr>
        <p:txBody>
          <a:bodyPr anchorCtr="0" anchor="b" bIns="91425" lIns="91425" spcFirstLastPara="1" rIns="91425" wrap="square" tIns="91425">
            <a:normAutofit/>
          </a:bodyPr>
          <a:lstStyle/>
          <a:p>
            <a:pPr indent="0" lvl="0" marL="0" rtl="0" algn="l">
              <a:lnSpc>
                <a:spcPct val="50000"/>
              </a:lnSpc>
              <a:spcBef>
                <a:spcPts val="0"/>
              </a:spcBef>
              <a:spcAft>
                <a:spcPts val="0"/>
              </a:spcAft>
              <a:buNone/>
            </a:pPr>
            <a:r>
              <a:rPr lang="en" sz="10000">
                <a:latin typeface="Impact"/>
                <a:ea typeface="Impact"/>
                <a:cs typeface="Impact"/>
                <a:sym typeface="Impact"/>
              </a:rPr>
              <a:t>HEGEL</a:t>
            </a:r>
            <a:endParaRPr sz="10000">
              <a:latin typeface="Impact"/>
              <a:ea typeface="Impact"/>
              <a:cs typeface="Impact"/>
              <a:sym typeface="Impact"/>
            </a:endParaRPr>
          </a:p>
          <a:p>
            <a:pPr indent="0" lvl="0" marL="0" rtl="0" algn="l">
              <a:lnSpc>
                <a:spcPct val="50000"/>
              </a:lnSpc>
              <a:spcBef>
                <a:spcPts val="0"/>
              </a:spcBef>
              <a:spcAft>
                <a:spcPts val="0"/>
              </a:spcAft>
              <a:buNone/>
            </a:pPr>
            <a:r>
              <a:rPr lang="en">
                <a:latin typeface="Impact"/>
                <a:ea typeface="Impact"/>
                <a:cs typeface="Impact"/>
                <a:sym typeface="Impact"/>
              </a:rPr>
              <a:t>AND THE MASTER-SLAVE DIALECTIC</a:t>
            </a:r>
            <a:endParaRPr>
              <a:latin typeface="Impact"/>
              <a:ea typeface="Impact"/>
              <a:cs typeface="Impact"/>
              <a:sym typeface="Impact"/>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22"/>
          <p:cNvSpPr txBox="1"/>
          <p:nvPr>
            <p:ph type="title"/>
          </p:nvPr>
        </p:nvSpPr>
        <p:spPr>
          <a:xfrm>
            <a:off x="311700" y="445025"/>
            <a:ext cx="8520600" cy="613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Frantz Fanon, </a:t>
            </a:r>
            <a:r>
              <a:rPr i="1" lang="en"/>
              <a:t>Black Skin, White Masks</a:t>
            </a:r>
            <a:r>
              <a:rPr lang="en"/>
              <a:t> (1967)</a:t>
            </a:r>
            <a:endParaRPr/>
          </a:p>
        </p:txBody>
      </p:sp>
      <p:sp>
        <p:nvSpPr>
          <p:cNvPr id="117" name="Google Shape;117;p22"/>
          <p:cNvSpPr txBox="1"/>
          <p:nvPr>
            <p:ph idx="1" type="body"/>
          </p:nvPr>
        </p:nvSpPr>
        <p:spPr>
          <a:xfrm>
            <a:off x="311700" y="1171600"/>
            <a:ext cx="6007500" cy="37890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Clr>
                <a:schemeClr val="dk1"/>
              </a:buClr>
              <a:buSzPts val="1100"/>
              <a:buFont typeface="Arial"/>
              <a:buNone/>
            </a:pPr>
            <a:r>
              <a:rPr lang="en" sz="1900">
                <a:latin typeface="Times New Roman"/>
                <a:ea typeface="Times New Roman"/>
                <a:cs typeface="Times New Roman"/>
                <a:sym typeface="Times New Roman"/>
              </a:rPr>
              <a:t>“We hope to have shown that the master here is basically different from the one described by Hegel. For Hegel there is reciprocity; here the master scorns the consciousness of the slave. What he wants from the slave is not recognition, but work. Likewise, the slave here can in no way be equated with the slave who loses himself in the object and finds the source of his liberation in his work. The black slave wants to be like his master. Therefore he is less independent than the Hegelian slave. For Hegel, the slave turns away from the master and turns toward the object. Here the slave turns toward the master and abandons the object.”</a:t>
            </a:r>
            <a:endParaRPr sz="2400"/>
          </a:p>
        </p:txBody>
      </p:sp>
      <p:pic>
        <p:nvPicPr>
          <p:cNvPr id="118" name="Google Shape;118;p22"/>
          <p:cNvPicPr preferRelativeResize="0"/>
          <p:nvPr/>
        </p:nvPicPr>
        <p:blipFill>
          <a:blip r:embed="rId3">
            <a:alphaModFix/>
          </a:blip>
          <a:stretch>
            <a:fillRect/>
          </a:stretch>
        </p:blipFill>
        <p:spPr>
          <a:xfrm>
            <a:off x="6430950" y="1171600"/>
            <a:ext cx="2581275" cy="35052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23"/>
          <p:cNvSpPr txBox="1"/>
          <p:nvPr>
            <p:ph type="title"/>
          </p:nvPr>
        </p:nvSpPr>
        <p:spPr>
          <a:xfrm>
            <a:off x="311700" y="445025"/>
            <a:ext cx="8520600" cy="613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Paulo Freire, </a:t>
            </a:r>
            <a:r>
              <a:rPr i="1" lang="en"/>
              <a:t>Pedagogy of the Oppressed</a:t>
            </a:r>
            <a:r>
              <a:rPr lang="en"/>
              <a:t>  (1970)</a:t>
            </a:r>
            <a:endParaRPr/>
          </a:p>
        </p:txBody>
      </p:sp>
      <p:sp>
        <p:nvSpPr>
          <p:cNvPr id="124" name="Google Shape;124;p23"/>
          <p:cNvSpPr txBox="1"/>
          <p:nvPr>
            <p:ph idx="1" type="body"/>
          </p:nvPr>
        </p:nvSpPr>
        <p:spPr>
          <a:xfrm>
            <a:off x="311700" y="1171600"/>
            <a:ext cx="5602500" cy="3399000"/>
          </a:xfrm>
          <a:prstGeom prst="rect">
            <a:avLst/>
          </a:prstGeom>
        </p:spPr>
        <p:txBody>
          <a:bodyPr anchorCtr="0" anchor="t" bIns="91425" lIns="91425" spcFirstLastPara="1" rIns="91425" wrap="square" tIns="91425">
            <a:normAutofit fontScale="92500" lnSpcReduction="20000"/>
          </a:bodyPr>
          <a:lstStyle/>
          <a:p>
            <a:pPr indent="0" lvl="0" marL="0" rtl="0" algn="l">
              <a:spcBef>
                <a:spcPts val="0"/>
              </a:spcBef>
              <a:spcAft>
                <a:spcPts val="0"/>
              </a:spcAft>
              <a:buClr>
                <a:schemeClr val="dk1"/>
              </a:buClr>
              <a:buSzPct val="57894"/>
              <a:buFont typeface="Arial"/>
              <a:buNone/>
            </a:pPr>
            <a:r>
              <a:rPr lang="en" sz="1900">
                <a:latin typeface="Times New Roman"/>
                <a:ea typeface="Times New Roman"/>
                <a:cs typeface="Times New Roman"/>
                <a:sym typeface="Times New Roman"/>
              </a:rPr>
              <a:t>“In the banking concept of education, knowledge is a gift bestowed by those who consider themselves knowledgeable upon those whom they consider to know nothing. Projecting an absolute ignorance onto others, a characteristic of the ideology)of oppression, negates education and knowledge as processes of inquiry. The teacher presents himself to his students as their necessary opposite; by considering their ignorance absolute, he- justifies his own existence. The students, alienated like the slave in the Hegelian dialectic, accept their ignorance as justifying the teacher's existence—but, unlike the slave, they never discover that they educate the teacher.”</a:t>
            </a:r>
            <a:endParaRPr sz="2400"/>
          </a:p>
        </p:txBody>
      </p:sp>
      <p:pic>
        <p:nvPicPr>
          <p:cNvPr id="125" name="Google Shape;125;p23"/>
          <p:cNvPicPr preferRelativeResize="0"/>
          <p:nvPr/>
        </p:nvPicPr>
        <p:blipFill>
          <a:blip r:embed="rId3">
            <a:alphaModFix/>
          </a:blip>
          <a:stretch>
            <a:fillRect/>
          </a:stretch>
        </p:blipFill>
        <p:spPr>
          <a:xfrm>
            <a:off x="6066600" y="1210625"/>
            <a:ext cx="2860775" cy="36149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sp>
        <p:nvSpPr>
          <p:cNvPr id="65" name="Google Shape;65;p14"/>
          <p:cNvSpPr txBox="1"/>
          <p:nvPr>
            <p:ph type="title"/>
          </p:nvPr>
        </p:nvSpPr>
        <p:spPr>
          <a:xfrm>
            <a:off x="311700" y="445025"/>
            <a:ext cx="8520600" cy="613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Georg Wilhelm Friedrich Hegel (1770-1831)</a:t>
            </a:r>
            <a:endParaRPr/>
          </a:p>
        </p:txBody>
      </p:sp>
      <p:sp>
        <p:nvSpPr>
          <p:cNvPr id="66" name="Google Shape;66;p14"/>
          <p:cNvSpPr txBox="1"/>
          <p:nvPr>
            <p:ph idx="1" type="body"/>
          </p:nvPr>
        </p:nvSpPr>
        <p:spPr>
          <a:xfrm>
            <a:off x="311700" y="1171600"/>
            <a:ext cx="5677500" cy="3429000"/>
          </a:xfrm>
          <a:prstGeom prst="rect">
            <a:avLst/>
          </a:prstGeom>
        </p:spPr>
        <p:txBody>
          <a:bodyPr anchorCtr="0" anchor="t" bIns="91425" lIns="91425" spcFirstLastPara="1" rIns="91425" wrap="square" tIns="91425">
            <a:normAutofit lnSpcReduction="20000"/>
          </a:bodyPr>
          <a:lstStyle/>
          <a:p>
            <a:pPr indent="-342900" lvl="0" marL="457200" rtl="0" algn="l">
              <a:spcBef>
                <a:spcPts val="0"/>
              </a:spcBef>
              <a:spcAft>
                <a:spcPts val="0"/>
              </a:spcAft>
              <a:buSzPts val="1800"/>
              <a:buChar char="●"/>
            </a:pPr>
            <a:r>
              <a:rPr lang="en"/>
              <a:t>Influential German philosopher → biggest figure in 19th-century philosophy</a:t>
            </a:r>
            <a:endParaRPr/>
          </a:p>
          <a:p>
            <a:pPr indent="-342900" lvl="0" marL="457200" rtl="0" algn="l">
              <a:spcBef>
                <a:spcPts val="0"/>
              </a:spcBef>
              <a:spcAft>
                <a:spcPts val="0"/>
              </a:spcAft>
              <a:buSzPts val="1800"/>
              <a:buChar char="●"/>
            </a:pPr>
            <a:r>
              <a:rPr lang="en"/>
              <a:t>Important in German idealism, epistemology, political philosophy, the philosophy of history, and other fields</a:t>
            </a:r>
            <a:endParaRPr/>
          </a:p>
          <a:p>
            <a:pPr indent="-342900" lvl="0" marL="457200" rtl="0" algn="l">
              <a:spcBef>
                <a:spcPts val="0"/>
              </a:spcBef>
              <a:spcAft>
                <a:spcPts val="0"/>
              </a:spcAft>
              <a:buSzPts val="1800"/>
              <a:buChar char="●"/>
            </a:pPr>
            <a:r>
              <a:rPr lang="en"/>
              <a:t>Born in Stuttgart during transitional period→ at the end of the Enlightenment and beginning of the Romantic period</a:t>
            </a:r>
            <a:endParaRPr/>
          </a:p>
          <a:p>
            <a:pPr indent="-342900" lvl="0" marL="457200" rtl="0" algn="l">
              <a:spcBef>
                <a:spcPts val="0"/>
              </a:spcBef>
              <a:spcAft>
                <a:spcPts val="0"/>
              </a:spcAft>
              <a:buSzPts val="1800"/>
              <a:buChar char="●"/>
            </a:pPr>
            <a:r>
              <a:rPr lang="en"/>
              <a:t>French Revolution and Napoleonic Wars</a:t>
            </a:r>
            <a:endParaRPr/>
          </a:p>
          <a:p>
            <a:pPr indent="-342900" lvl="0" marL="457200" rtl="0" algn="l">
              <a:spcBef>
                <a:spcPts val="0"/>
              </a:spcBef>
              <a:spcAft>
                <a:spcPts val="0"/>
              </a:spcAft>
              <a:buSzPts val="1800"/>
              <a:buChar char="●"/>
            </a:pPr>
            <a:r>
              <a:rPr lang="en"/>
              <a:t>Famous for </a:t>
            </a:r>
            <a:r>
              <a:rPr i="1" lang="en"/>
              <a:t>The Phenomenology of Spirit</a:t>
            </a:r>
            <a:endParaRPr/>
          </a:p>
          <a:p>
            <a:pPr indent="-342900" lvl="0" marL="457200" rtl="0" algn="l">
              <a:spcBef>
                <a:spcPts val="0"/>
              </a:spcBef>
              <a:spcAft>
                <a:spcPts val="0"/>
              </a:spcAft>
              <a:buSzPts val="1800"/>
              <a:buChar char="●"/>
            </a:pPr>
            <a:r>
              <a:rPr lang="en"/>
              <a:t>Key ideas: telos of history, dialectics, Master-Slave dialectic</a:t>
            </a:r>
            <a:endParaRPr/>
          </a:p>
        </p:txBody>
      </p:sp>
      <p:pic>
        <p:nvPicPr>
          <p:cNvPr descr="Georg Wilhelm Friedrich Hegel | Biography, Books, &amp; Facts | Britannica" id="67" name="Google Shape;67;p14"/>
          <p:cNvPicPr preferRelativeResize="0"/>
          <p:nvPr/>
        </p:nvPicPr>
        <p:blipFill>
          <a:blip r:embed="rId3">
            <a:alphaModFix/>
          </a:blip>
          <a:stretch>
            <a:fillRect/>
          </a:stretch>
        </p:blipFill>
        <p:spPr>
          <a:xfrm>
            <a:off x="6141600" y="1210625"/>
            <a:ext cx="2803063" cy="338997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15"/>
          <p:cNvSpPr txBox="1"/>
          <p:nvPr>
            <p:ph type="title"/>
          </p:nvPr>
        </p:nvSpPr>
        <p:spPr>
          <a:xfrm>
            <a:off x="311700" y="445025"/>
            <a:ext cx="8520600" cy="613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i="1" lang="en"/>
              <a:t>Telos</a:t>
            </a:r>
            <a:r>
              <a:rPr lang="en"/>
              <a:t> or Teleology</a:t>
            </a:r>
            <a:endParaRPr/>
          </a:p>
        </p:txBody>
      </p:sp>
      <p:sp>
        <p:nvSpPr>
          <p:cNvPr id="73" name="Google Shape;73;p15"/>
          <p:cNvSpPr txBox="1"/>
          <p:nvPr>
            <p:ph idx="1" type="body"/>
          </p:nvPr>
        </p:nvSpPr>
        <p:spPr>
          <a:xfrm>
            <a:off x="311700" y="1396550"/>
            <a:ext cx="8520600" cy="3579000"/>
          </a:xfrm>
          <a:prstGeom prst="rect">
            <a:avLst/>
          </a:prstGeom>
        </p:spPr>
        <p:txBody>
          <a:bodyPr anchorCtr="0" anchor="t" bIns="91425" lIns="91425" spcFirstLastPara="1" rIns="91425" wrap="square" tIns="91425">
            <a:normAutofit lnSpcReduction="20000"/>
          </a:bodyPr>
          <a:lstStyle/>
          <a:p>
            <a:pPr indent="-342900" lvl="0" marL="457200" rtl="0" algn="l">
              <a:spcBef>
                <a:spcPts val="0"/>
              </a:spcBef>
              <a:spcAft>
                <a:spcPts val="0"/>
              </a:spcAft>
              <a:buSzPts val="1800"/>
              <a:buChar char="●"/>
            </a:pPr>
            <a:r>
              <a:rPr lang="en"/>
              <a:t>Telos (</a:t>
            </a:r>
            <a:r>
              <a:rPr lang="en"/>
              <a:t>τέλος) → literally “end” or “goal” or “purpose”</a:t>
            </a:r>
            <a:endParaRPr/>
          </a:p>
          <a:p>
            <a:pPr indent="-342900" lvl="0" marL="457200" rtl="0" algn="l">
              <a:spcBef>
                <a:spcPts val="0"/>
              </a:spcBef>
              <a:spcAft>
                <a:spcPts val="0"/>
              </a:spcAft>
              <a:buSzPts val="1800"/>
              <a:buChar char="●"/>
            </a:pPr>
            <a:r>
              <a:rPr lang="en"/>
              <a:t>Used in philosophy by Aristotle to talk about the final cause of an organism or entity</a:t>
            </a:r>
            <a:endParaRPr/>
          </a:p>
          <a:p>
            <a:pPr indent="-342900" lvl="0" marL="457200" rtl="0" algn="l">
              <a:spcBef>
                <a:spcPts val="0"/>
              </a:spcBef>
              <a:spcAft>
                <a:spcPts val="0"/>
              </a:spcAft>
              <a:buSzPts val="1800"/>
              <a:buChar char="●"/>
            </a:pPr>
            <a:r>
              <a:rPr lang="en"/>
              <a:t>Teleology is the study of the purpose of being or objects → thinking about their intentions or aims</a:t>
            </a:r>
            <a:endParaRPr/>
          </a:p>
          <a:p>
            <a:pPr indent="-342900" lvl="0" marL="457200" rtl="0" algn="l">
              <a:spcBef>
                <a:spcPts val="0"/>
              </a:spcBef>
              <a:spcAft>
                <a:spcPts val="0"/>
              </a:spcAft>
              <a:buSzPts val="1800"/>
              <a:buChar char="●"/>
            </a:pPr>
            <a:r>
              <a:rPr lang="en"/>
              <a:t>Aristotle used telos to think about biological life</a:t>
            </a:r>
            <a:endParaRPr/>
          </a:p>
          <a:p>
            <a:pPr indent="-342900" lvl="0" marL="457200" rtl="0" algn="l">
              <a:spcBef>
                <a:spcPts val="0"/>
              </a:spcBef>
              <a:spcAft>
                <a:spcPts val="0"/>
              </a:spcAft>
              <a:buSzPts val="1800"/>
              <a:buChar char="●"/>
            </a:pPr>
            <a:r>
              <a:rPr lang="en"/>
              <a:t>Hegel: telos to think about history → the world has a spirit </a:t>
            </a:r>
            <a:endParaRPr/>
          </a:p>
          <a:p>
            <a:pPr indent="-342900" lvl="0" marL="457200" rtl="0" algn="l">
              <a:spcBef>
                <a:spcPts val="0"/>
              </a:spcBef>
              <a:spcAft>
                <a:spcPts val="0"/>
              </a:spcAft>
              <a:buSzPts val="1800"/>
              <a:buChar char="●"/>
            </a:pPr>
            <a:r>
              <a:rPr lang="en"/>
              <a:t>“That world history is governed by an ultimate design, that it is a rational process – whose rationality is not that of a particular subject, but a divine and absolute reason – this is a proposition whose truth we must assume; its proof lies in the study of world history itself, which is the image and enactment of reason.”</a:t>
            </a:r>
            <a:endParaRPr/>
          </a:p>
          <a:p>
            <a:pPr indent="-342900" lvl="0" marL="457200" rtl="0" algn="l">
              <a:spcBef>
                <a:spcPts val="0"/>
              </a:spcBef>
              <a:spcAft>
                <a:spcPts val="0"/>
              </a:spcAft>
              <a:buSzPts val="1800"/>
              <a:buChar char="●"/>
            </a:pPr>
            <a:r>
              <a:rPr lang="en"/>
              <a:t>World history is “the rational and necessary evolution of the world spirit.”</a:t>
            </a:r>
            <a:endParaRPr/>
          </a:p>
        </p:txBody>
      </p:sp>
      <p:pic>
        <p:nvPicPr>
          <p:cNvPr id="74" name="Google Shape;74;p15"/>
          <p:cNvPicPr preferRelativeResize="0"/>
          <p:nvPr/>
        </p:nvPicPr>
        <p:blipFill>
          <a:blip r:embed="rId3">
            <a:alphaModFix/>
          </a:blip>
          <a:stretch>
            <a:fillRect/>
          </a:stretch>
        </p:blipFill>
        <p:spPr>
          <a:xfrm>
            <a:off x="3619950" y="0"/>
            <a:ext cx="3232926" cy="14797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16"/>
          <p:cNvSpPr txBox="1"/>
          <p:nvPr>
            <p:ph type="title"/>
          </p:nvPr>
        </p:nvSpPr>
        <p:spPr>
          <a:xfrm>
            <a:off x="311700" y="445025"/>
            <a:ext cx="8520600" cy="613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i="1" lang="en"/>
              <a:t>The Phenomenology of Spirit</a:t>
            </a:r>
            <a:r>
              <a:rPr lang="en"/>
              <a:t> (1807)</a:t>
            </a:r>
            <a:endParaRPr/>
          </a:p>
        </p:txBody>
      </p:sp>
      <p:sp>
        <p:nvSpPr>
          <p:cNvPr id="80" name="Google Shape;80;p16"/>
          <p:cNvSpPr txBox="1"/>
          <p:nvPr>
            <p:ph idx="1" type="body"/>
          </p:nvPr>
        </p:nvSpPr>
        <p:spPr>
          <a:xfrm>
            <a:off x="311700" y="1171600"/>
            <a:ext cx="8520600" cy="3397200"/>
          </a:xfrm>
          <a:prstGeom prst="rect">
            <a:avLst/>
          </a:prstGeom>
        </p:spPr>
        <p:txBody>
          <a:bodyPr anchorCtr="0" anchor="t" bIns="91425" lIns="91425" spcFirstLastPara="1" rIns="91425" wrap="square" tIns="91425">
            <a:noAutofit/>
          </a:bodyPr>
          <a:lstStyle/>
          <a:p>
            <a:pPr indent="-332105" lvl="0" marL="457200" rtl="0" algn="l">
              <a:lnSpc>
                <a:spcPct val="95000"/>
              </a:lnSpc>
              <a:spcBef>
                <a:spcPts val="0"/>
              </a:spcBef>
              <a:spcAft>
                <a:spcPts val="0"/>
              </a:spcAft>
              <a:buSzPts val="1630"/>
              <a:buChar char="●"/>
            </a:pPr>
            <a:r>
              <a:rPr lang="en" sz="1629"/>
              <a:t>The first work that is systematic philosophy (Hegelian approach)</a:t>
            </a:r>
            <a:endParaRPr sz="1629"/>
          </a:p>
          <a:p>
            <a:pPr indent="-332105" lvl="0" marL="457200" rtl="0" algn="l">
              <a:lnSpc>
                <a:spcPct val="95000"/>
              </a:lnSpc>
              <a:spcBef>
                <a:spcPts val="0"/>
              </a:spcBef>
              <a:spcAft>
                <a:spcPts val="0"/>
              </a:spcAft>
              <a:buSzPts val="1630"/>
              <a:buChar char="●"/>
            </a:pPr>
            <a:r>
              <a:rPr lang="en" sz="1629"/>
              <a:t>Poorly understood by his contemporaries → negative reviews</a:t>
            </a:r>
            <a:endParaRPr sz="1629"/>
          </a:p>
          <a:p>
            <a:pPr indent="-332105" lvl="0" marL="457200" rtl="0" algn="l">
              <a:lnSpc>
                <a:spcPct val="95000"/>
              </a:lnSpc>
              <a:spcBef>
                <a:spcPts val="0"/>
              </a:spcBef>
              <a:spcAft>
                <a:spcPts val="0"/>
              </a:spcAft>
              <a:buSzPts val="1630"/>
              <a:buChar char="●"/>
            </a:pPr>
            <a:r>
              <a:rPr lang="en" sz="1629"/>
              <a:t>Dense and confusing work</a:t>
            </a:r>
            <a:endParaRPr sz="1629"/>
          </a:p>
          <a:p>
            <a:pPr indent="-332105" lvl="0" marL="457200" rtl="0" algn="l">
              <a:lnSpc>
                <a:spcPct val="95000"/>
              </a:lnSpc>
              <a:spcBef>
                <a:spcPts val="0"/>
              </a:spcBef>
              <a:spcAft>
                <a:spcPts val="0"/>
              </a:spcAft>
              <a:buSzPts val="1630"/>
              <a:buChar char="●"/>
            </a:pPr>
            <a:r>
              <a:rPr lang="en" sz="1629"/>
              <a:t>H. S. Harris's two-volume </a:t>
            </a:r>
            <a:r>
              <a:rPr i="1" lang="en" sz="1629"/>
              <a:t>Hegel's Ladder </a:t>
            </a:r>
            <a:r>
              <a:rPr lang="en" sz="1629"/>
              <a:t>(commentary on </a:t>
            </a:r>
            <a:r>
              <a:rPr i="1" lang="en" sz="1629"/>
              <a:t>PoS</a:t>
            </a:r>
            <a:r>
              <a:rPr lang="en" sz="1629"/>
              <a:t>) is twice the length of the original text itself</a:t>
            </a:r>
            <a:endParaRPr sz="1629"/>
          </a:p>
          <a:p>
            <a:pPr indent="-332105" lvl="0" marL="457200" rtl="0" algn="l">
              <a:lnSpc>
                <a:spcPct val="95000"/>
              </a:lnSpc>
              <a:spcBef>
                <a:spcPts val="0"/>
              </a:spcBef>
              <a:spcAft>
                <a:spcPts val="0"/>
              </a:spcAft>
              <a:buSzPts val="1630"/>
              <a:buChar char="●"/>
            </a:pPr>
            <a:r>
              <a:rPr lang="en" sz="1629"/>
              <a:t>Fourth chapter: first instance of Hegel’s master-slave dialectic → influential to general culture</a:t>
            </a:r>
            <a:endParaRPr sz="1629"/>
          </a:p>
          <a:p>
            <a:pPr indent="-332105" lvl="0" marL="457200" rtl="0" algn="l">
              <a:lnSpc>
                <a:spcPct val="95000"/>
              </a:lnSpc>
              <a:spcBef>
                <a:spcPts val="0"/>
              </a:spcBef>
              <a:spcAft>
                <a:spcPts val="0"/>
              </a:spcAft>
              <a:buSzPts val="1630"/>
              <a:buChar char="●"/>
            </a:pPr>
            <a:r>
              <a:rPr lang="en" sz="1629"/>
              <a:t>Considers mutual recognition or acknowledgement of the universality (personhood, humanity) in two opposed subjectivities</a:t>
            </a:r>
            <a:endParaRPr sz="1629"/>
          </a:p>
          <a:p>
            <a:pPr indent="-332105" lvl="0" marL="457200" rtl="0" algn="l">
              <a:lnSpc>
                <a:spcPct val="95000"/>
              </a:lnSpc>
              <a:spcBef>
                <a:spcPts val="0"/>
              </a:spcBef>
              <a:spcAft>
                <a:spcPts val="0"/>
              </a:spcAft>
              <a:buSzPts val="1630"/>
              <a:buChar char="●"/>
            </a:pPr>
            <a:r>
              <a:rPr lang="en" sz="1629"/>
              <a:t>Recognition only successful if reciprocal or mutual </a:t>
            </a:r>
            <a:endParaRPr sz="1629"/>
          </a:p>
          <a:p>
            <a:pPr indent="-332105" lvl="0" marL="457200" rtl="0" algn="l">
              <a:lnSpc>
                <a:spcPct val="95000"/>
              </a:lnSpc>
              <a:spcBef>
                <a:spcPts val="0"/>
              </a:spcBef>
              <a:spcAft>
                <a:spcPts val="0"/>
              </a:spcAft>
              <a:buSzPts val="1630"/>
              <a:buChar char="●"/>
            </a:pPr>
            <a:r>
              <a:rPr lang="en" sz="1629"/>
              <a:t>If you cannot recognize someone as properly human, then that recognition is not genuine</a:t>
            </a:r>
            <a:endParaRPr sz="1629"/>
          </a:p>
          <a:p>
            <a:pPr indent="-332105" lvl="0" marL="457200" rtl="0" algn="l">
              <a:lnSpc>
                <a:spcPct val="95000"/>
              </a:lnSpc>
              <a:spcBef>
                <a:spcPts val="0"/>
              </a:spcBef>
              <a:spcAft>
                <a:spcPts val="0"/>
              </a:spcAft>
              <a:buSzPts val="1630"/>
              <a:buChar char="●"/>
            </a:pPr>
            <a:r>
              <a:rPr lang="en" sz="1629"/>
              <a:t>Perhaps a critique of individualism → would rather take holistic approach to humanity and consciousness</a:t>
            </a:r>
            <a:endParaRPr sz="1629"/>
          </a:p>
          <a:p>
            <a:pPr indent="-332105" lvl="0" marL="457200" rtl="0" algn="l">
              <a:lnSpc>
                <a:spcPct val="95000"/>
              </a:lnSpc>
              <a:spcBef>
                <a:spcPts val="0"/>
              </a:spcBef>
              <a:spcAft>
                <a:spcPts val="0"/>
              </a:spcAft>
              <a:buSzPts val="1630"/>
              <a:buChar char="●"/>
            </a:pPr>
            <a:r>
              <a:rPr lang="en" sz="1629"/>
              <a:t>About the recognition of others and the way we shape our own self-conscious through the view of others</a:t>
            </a:r>
            <a:endParaRPr sz="1629"/>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7"/>
          <p:cNvSpPr txBox="1"/>
          <p:nvPr>
            <p:ph type="title"/>
          </p:nvPr>
        </p:nvSpPr>
        <p:spPr>
          <a:xfrm>
            <a:off x="311700" y="445025"/>
            <a:ext cx="8520600" cy="613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Master-Slave Dialectic</a:t>
            </a:r>
            <a:endParaRPr/>
          </a:p>
        </p:txBody>
      </p:sp>
      <p:sp>
        <p:nvSpPr>
          <p:cNvPr id="86" name="Google Shape;86;p17"/>
          <p:cNvSpPr txBox="1"/>
          <p:nvPr>
            <p:ph idx="1" type="body"/>
          </p:nvPr>
        </p:nvSpPr>
        <p:spPr>
          <a:xfrm>
            <a:off x="311700" y="1058225"/>
            <a:ext cx="5362800" cy="3397200"/>
          </a:xfrm>
          <a:prstGeom prst="rect">
            <a:avLst/>
          </a:prstGeom>
        </p:spPr>
        <p:txBody>
          <a:bodyPr anchorCtr="0" anchor="t" bIns="91425" lIns="91425" spcFirstLastPara="1" rIns="91425" wrap="square" tIns="91425">
            <a:noAutofit/>
          </a:bodyPr>
          <a:lstStyle/>
          <a:p>
            <a:pPr indent="-336550" lvl="0" marL="457200" rtl="0" algn="l">
              <a:spcBef>
                <a:spcPts val="0"/>
              </a:spcBef>
              <a:spcAft>
                <a:spcPts val="0"/>
              </a:spcAft>
              <a:buSzPts val="1700"/>
              <a:buFont typeface="Times New Roman"/>
              <a:buChar char="●"/>
            </a:pPr>
            <a:r>
              <a:rPr lang="en" sz="1700">
                <a:latin typeface="Times New Roman"/>
                <a:ea typeface="Times New Roman"/>
                <a:cs typeface="Times New Roman"/>
                <a:sym typeface="Times New Roman"/>
              </a:rPr>
              <a:t>Lord-Bondsman dialectic or “master-slave dialectic”</a:t>
            </a:r>
            <a:endParaRPr sz="1700">
              <a:latin typeface="Times New Roman"/>
              <a:ea typeface="Times New Roman"/>
              <a:cs typeface="Times New Roman"/>
              <a:sym typeface="Times New Roman"/>
            </a:endParaRPr>
          </a:p>
          <a:p>
            <a:pPr indent="-336550" lvl="0" marL="457200" rtl="0" algn="l">
              <a:spcBef>
                <a:spcPts val="0"/>
              </a:spcBef>
              <a:spcAft>
                <a:spcPts val="0"/>
              </a:spcAft>
              <a:buSzPts val="1700"/>
              <a:buFont typeface="Times New Roman"/>
              <a:buChar char="●"/>
            </a:pPr>
            <a:r>
              <a:rPr lang="en" sz="1700">
                <a:latin typeface="Times New Roman"/>
                <a:ea typeface="Times New Roman"/>
                <a:cs typeface="Times New Roman"/>
                <a:sym typeface="Times New Roman"/>
              </a:rPr>
              <a:t>Self-consciousness develops as an encounter between two distinct subjectivities (compare this with Enlightenment ideas of consciousness as individual)</a:t>
            </a:r>
            <a:endParaRPr sz="1700">
              <a:latin typeface="Times New Roman"/>
              <a:ea typeface="Times New Roman"/>
              <a:cs typeface="Times New Roman"/>
              <a:sym typeface="Times New Roman"/>
            </a:endParaRPr>
          </a:p>
          <a:p>
            <a:pPr indent="-336550" lvl="0" marL="457200" rtl="0" algn="l">
              <a:spcBef>
                <a:spcPts val="0"/>
              </a:spcBef>
              <a:spcAft>
                <a:spcPts val="0"/>
              </a:spcAft>
              <a:buSzPts val="1700"/>
              <a:buFont typeface="Times New Roman"/>
              <a:buChar char="●"/>
            </a:pPr>
            <a:r>
              <a:rPr lang="en" sz="1700">
                <a:latin typeface="Times New Roman"/>
                <a:ea typeface="Times New Roman"/>
                <a:cs typeface="Times New Roman"/>
                <a:sym typeface="Times New Roman"/>
              </a:rPr>
              <a:t>Central is the movement of recognizing → two self-consciousnesses </a:t>
            </a:r>
            <a:r>
              <a:rPr lang="en" sz="1700">
                <a:latin typeface="Times New Roman"/>
                <a:ea typeface="Times New Roman"/>
                <a:cs typeface="Times New Roman"/>
                <a:sym typeface="Times New Roman"/>
              </a:rPr>
              <a:t>constituted</a:t>
            </a:r>
            <a:r>
              <a:rPr lang="en" sz="1700">
                <a:latin typeface="Times New Roman"/>
                <a:ea typeface="Times New Roman"/>
                <a:cs typeface="Times New Roman"/>
                <a:sym typeface="Times New Roman"/>
              </a:rPr>
              <a:t> through being recognized by the other</a:t>
            </a:r>
            <a:endParaRPr sz="1700">
              <a:latin typeface="Times New Roman"/>
              <a:ea typeface="Times New Roman"/>
              <a:cs typeface="Times New Roman"/>
              <a:sym typeface="Times New Roman"/>
            </a:endParaRPr>
          </a:p>
          <a:p>
            <a:pPr indent="-336550" lvl="0" marL="457200" rtl="0" algn="l">
              <a:spcBef>
                <a:spcPts val="0"/>
              </a:spcBef>
              <a:spcAft>
                <a:spcPts val="0"/>
              </a:spcAft>
              <a:buSzPts val="1700"/>
              <a:buFont typeface="Times New Roman"/>
              <a:buChar char="●"/>
            </a:pPr>
            <a:r>
              <a:rPr lang="en" sz="1700">
                <a:latin typeface="Times New Roman"/>
                <a:ea typeface="Times New Roman"/>
                <a:cs typeface="Times New Roman"/>
                <a:sym typeface="Times New Roman"/>
              </a:rPr>
              <a:t>Common form is power or mastery over another: “struggle to the death”</a:t>
            </a:r>
            <a:endParaRPr sz="1700">
              <a:latin typeface="Times New Roman"/>
              <a:ea typeface="Times New Roman"/>
              <a:cs typeface="Times New Roman"/>
              <a:sym typeface="Times New Roman"/>
            </a:endParaRPr>
          </a:p>
          <a:p>
            <a:pPr indent="-336550" lvl="0" marL="457200" rtl="0" algn="l">
              <a:spcBef>
                <a:spcPts val="0"/>
              </a:spcBef>
              <a:spcAft>
                <a:spcPts val="0"/>
              </a:spcAft>
              <a:buSzPts val="1700"/>
              <a:buFont typeface="Times New Roman"/>
              <a:buChar char="●"/>
            </a:pPr>
            <a:r>
              <a:rPr lang="en" sz="1700">
                <a:latin typeface="Times New Roman"/>
                <a:ea typeface="Times New Roman"/>
                <a:cs typeface="Times New Roman"/>
                <a:sym typeface="Times New Roman"/>
              </a:rPr>
              <a:t>One wants to master the other, such power/lordship makes recognition of humanity sought impossible → the person who is the slave/bondsman is not free to offer recognition of humanity</a:t>
            </a:r>
            <a:endParaRPr sz="1700">
              <a:latin typeface="Times New Roman"/>
              <a:ea typeface="Times New Roman"/>
              <a:cs typeface="Times New Roman"/>
              <a:sym typeface="Times New Roman"/>
            </a:endParaRPr>
          </a:p>
        </p:txBody>
      </p:sp>
      <p:pic>
        <p:nvPicPr>
          <p:cNvPr id="87" name="Google Shape;87;p17"/>
          <p:cNvPicPr preferRelativeResize="0"/>
          <p:nvPr/>
        </p:nvPicPr>
        <p:blipFill>
          <a:blip r:embed="rId3">
            <a:alphaModFix/>
          </a:blip>
          <a:stretch>
            <a:fillRect/>
          </a:stretch>
        </p:blipFill>
        <p:spPr>
          <a:xfrm>
            <a:off x="5826900" y="1210625"/>
            <a:ext cx="3164700" cy="3592168"/>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18"/>
          <p:cNvSpPr txBox="1"/>
          <p:nvPr>
            <p:ph type="title"/>
          </p:nvPr>
        </p:nvSpPr>
        <p:spPr>
          <a:xfrm>
            <a:off x="311700" y="445025"/>
            <a:ext cx="8520600" cy="613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Unequal recognition central to Master-Slave Dialectic</a:t>
            </a:r>
            <a:endParaRPr/>
          </a:p>
        </p:txBody>
      </p:sp>
      <p:sp>
        <p:nvSpPr>
          <p:cNvPr id="93" name="Google Shape;93;p18"/>
          <p:cNvSpPr txBox="1"/>
          <p:nvPr>
            <p:ph idx="1" type="body"/>
          </p:nvPr>
        </p:nvSpPr>
        <p:spPr>
          <a:xfrm>
            <a:off x="311700" y="1171600"/>
            <a:ext cx="8520600" cy="3397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latin typeface="Times New Roman"/>
                <a:ea typeface="Times New Roman"/>
                <a:cs typeface="Times New Roman"/>
                <a:sym typeface="Times New Roman"/>
              </a:rPr>
              <a:t>“In this experience, self-consciousness learns that life is as essential to it as pure self-consciousness. In immediate self-consciousness the simple ‘I’ is absolute mediation, and has as its essential moment lasting independence. The dissolution of that simple unity is the result of the first experience; through this there is posited a pure self-consciousness, and a consciousness which is not purely for itself but for another, i.e. is a merely </a:t>
            </a:r>
            <a:r>
              <a:rPr i="1" lang="en">
                <a:latin typeface="Times New Roman"/>
                <a:ea typeface="Times New Roman"/>
                <a:cs typeface="Times New Roman"/>
                <a:sym typeface="Times New Roman"/>
              </a:rPr>
              <a:t>immediate</a:t>
            </a:r>
            <a:r>
              <a:rPr lang="en">
                <a:latin typeface="Times New Roman"/>
                <a:ea typeface="Times New Roman"/>
                <a:cs typeface="Times New Roman"/>
                <a:sym typeface="Times New Roman"/>
              </a:rPr>
              <a:t> consciousness, or consciousness in the form of </a:t>
            </a:r>
            <a:r>
              <a:rPr i="1" lang="en">
                <a:latin typeface="Times New Roman"/>
                <a:ea typeface="Times New Roman"/>
                <a:cs typeface="Times New Roman"/>
                <a:sym typeface="Times New Roman"/>
              </a:rPr>
              <a:t>thinghood</a:t>
            </a:r>
            <a:r>
              <a:rPr lang="en">
                <a:latin typeface="Times New Roman"/>
                <a:ea typeface="Times New Roman"/>
                <a:cs typeface="Times New Roman"/>
                <a:sym typeface="Times New Roman"/>
              </a:rPr>
              <a:t>. Both moments are essential. Since to begin with they are unequal and opposed, and their reflection into a unity has not been achieved, they exist as two poised shapes of consciousness; one is the independent consciousness whose essential nature is to be for itself, the other is the dependent consciousness whose essential nature is simply to live or be for another. The former is lord, the other is bondsman” (§189).</a:t>
            </a:r>
            <a:endParaRPr>
              <a:latin typeface="Times New Roman"/>
              <a:ea typeface="Times New Roman"/>
              <a:cs typeface="Times New Roman"/>
              <a:sym typeface="Times New Roman"/>
            </a:endParaRPr>
          </a:p>
          <a:p>
            <a:pPr indent="0" lvl="0" marL="0" rtl="0" algn="l">
              <a:spcBef>
                <a:spcPts val="0"/>
              </a:spcBef>
              <a:spcAft>
                <a:spcPts val="120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19"/>
          <p:cNvSpPr txBox="1"/>
          <p:nvPr>
            <p:ph type="title"/>
          </p:nvPr>
        </p:nvSpPr>
        <p:spPr>
          <a:xfrm>
            <a:off x="311700" y="445025"/>
            <a:ext cx="8520600" cy="613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The Dialectic</a:t>
            </a:r>
            <a:endParaRPr/>
          </a:p>
        </p:txBody>
      </p:sp>
      <p:sp>
        <p:nvSpPr>
          <p:cNvPr id="99" name="Google Shape;99;p19"/>
          <p:cNvSpPr txBox="1"/>
          <p:nvPr>
            <p:ph idx="1" type="body"/>
          </p:nvPr>
        </p:nvSpPr>
        <p:spPr>
          <a:xfrm>
            <a:off x="311700" y="1171600"/>
            <a:ext cx="8520600" cy="3397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Clr>
                <a:schemeClr val="dk1"/>
              </a:buClr>
              <a:buSzPts val="1100"/>
              <a:buFont typeface="Arial"/>
              <a:buNone/>
            </a:pPr>
            <a:r>
              <a:rPr lang="en" sz="1900">
                <a:latin typeface="Times New Roman"/>
                <a:ea typeface="Times New Roman"/>
                <a:cs typeface="Times New Roman"/>
                <a:sym typeface="Times New Roman"/>
              </a:rPr>
              <a:t>“We have what servitude is only in relation to lordship. But it is a self-consciousness, and we have now to consider what as such it is in and for itself. To begin with, servitude has the lord for its essential reality; hence the </a:t>
            </a:r>
            <a:r>
              <a:rPr i="1" lang="en" sz="1900">
                <a:latin typeface="Times New Roman"/>
                <a:ea typeface="Times New Roman"/>
                <a:cs typeface="Times New Roman"/>
                <a:sym typeface="Times New Roman"/>
              </a:rPr>
              <a:t>truth</a:t>
            </a:r>
            <a:r>
              <a:rPr lang="en" sz="1900">
                <a:latin typeface="Times New Roman"/>
                <a:ea typeface="Times New Roman"/>
                <a:cs typeface="Times New Roman"/>
                <a:sym typeface="Times New Roman"/>
              </a:rPr>
              <a:t> for it is the independent consciousness that is </a:t>
            </a:r>
            <a:r>
              <a:rPr i="1" lang="en" sz="1900">
                <a:latin typeface="Times New Roman"/>
                <a:ea typeface="Times New Roman"/>
                <a:cs typeface="Times New Roman"/>
                <a:sym typeface="Times New Roman"/>
              </a:rPr>
              <a:t>for itself</a:t>
            </a:r>
            <a:r>
              <a:rPr lang="en" sz="1900">
                <a:latin typeface="Times New Roman"/>
                <a:ea typeface="Times New Roman"/>
                <a:cs typeface="Times New Roman"/>
                <a:sym typeface="Times New Roman"/>
              </a:rPr>
              <a:t>” (§194).</a:t>
            </a:r>
            <a:endParaRPr sz="1900">
              <a:latin typeface="Times New Roman"/>
              <a:ea typeface="Times New Roman"/>
              <a:cs typeface="Times New Roman"/>
              <a:sym typeface="Times New Roman"/>
            </a:endParaRPr>
          </a:p>
          <a:p>
            <a:pPr indent="0" lvl="0" marL="0" rtl="0" algn="l">
              <a:spcBef>
                <a:spcPts val="0"/>
              </a:spcBef>
              <a:spcAft>
                <a:spcPts val="120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20"/>
          <p:cNvSpPr txBox="1"/>
          <p:nvPr>
            <p:ph type="title"/>
          </p:nvPr>
        </p:nvSpPr>
        <p:spPr>
          <a:xfrm>
            <a:off x="311700" y="445025"/>
            <a:ext cx="8520600" cy="613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The Slave becomes Free</a:t>
            </a:r>
            <a:endParaRPr/>
          </a:p>
        </p:txBody>
      </p:sp>
      <p:sp>
        <p:nvSpPr>
          <p:cNvPr id="105" name="Google Shape;105;p20"/>
          <p:cNvSpPr txBox="1"/>
          <p:nvPr>
            <p:ph idx="1" type="body"/>
          </p:nvPr>
        </p:nvSpPr>
        <p:spPr>
          <a:xfrm>
            <a:off x="311700" y="1171600"/>
            <a:ext cx="8520600" cy="33972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Clr>
                <a:schemeClr val="dk1"/>
              </a:buClr>
              <a:buSzPts val="1100"/>
              <a:buFont typeface="Arial"/>
              <a:buNone/>
            </a:pPr>
            <a:r>
              <a:rPr lang="en" sz="1900">
                <a:latin typeface="Times New Roman"/>
                <a:ea typeface="Times New Roman"/>
                <a:cs typeface="Times New Roman"/>
                <a:sym typeface="Times New Roman"/>
              </a:rPr>
              <a:t>“In the lord, the being-for-self is an ‘other’ for the bondsman, or is only </a:t>
            </a:r>
            <a:r>
              <a:rPr i="1" lang="en" sz="1900">
                <a:latin typeface="Times New Roman"/>
                <a:ea typeface="Times New Roman"/>
                <a:cs typeface="Times New Roman"/>
                <a:sym typeface="Times New Roman"/>
              </a:rPr>
              <a:t>for </a:t>
            </a:r>
            <a:r>
              <a:rPr lang="en" sz="1900">
                <a:latin typeface="Times New Roman"/>
                <a:ea typeface="Times New Roman"/>
                <a:cs typeface="Times New Roman"/>
                <a:sym typeface="Times New Roman"/>
              </a:rPr>
              <a:t>him [i.e. is not his own]; in fear, the being-for-self is present in the bondsman himself; in fashioning the thing, he becomes aware that being-for-self belong to </a:t>
            </a:r>
            <a:r>
              <a:rPr i="1" lang="en" sz="1900">
                <a:latin typeface="Times New Roman"/>
                <a:ea typeface="Times New Roman"/>
                <a:cs typeface="Times New Roman"/>
                <a:sym typeface="Times New Roman"/>
              </a:rPr>
              <a:t>him</a:t>
            </a:r>
            <a:r>
              <a:rPr lang="en" sz="1900">
                <a:latin typeface="Times New Roman"/>
                <a:ea typeface="Times New Roman"/>
                <a:cs typeface="Times New Roman"/>
                <a:sym typeface="Times New Roman"/>
              </a:rPr>
              <a:t>, that he himself exists essentially and actually in his own right. The shape does not become something other than himself through being made external to him; for it is precisely this shape that is his pure being-for-self, which in this externality is seen by him to be the truth. Through this rediscovery of himself by himself, the bondsman realized that it is precisely in his work wherein he seemed to have only an alienated existence that he acquires a mind of his own” (§196).</a:t>
            </a:r>
            <a:endParaRPr sz="1900">
              <a:latin typeface="Times New Roman"/>
              <a:ea typeface="Times New Roman"/>
              <a:cs typeface="Times New Roman"/>
              <a:sym typeface="Times New Roman"/>
            </a:endParaRPr>
          </a:p>
          <a:p>
            <a:pPr indent="0" lvl="0" marL="0" rtl="0" algn="l">
              <a:spcBef>
                <a:spcPts val="0"/>
              </a:spcBef>
              <a:spcAft>
                <a:spcPts val="120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21"/>
          <p:cNvSpPr txBox="1"/>
          <p:nvPr>
            <p:ph type="title"/>
          </p:nvPr>
        </p:nvSpPr>
        <p:spPr>
          <a:xfrm>
            <a:off x="311700" y="445025"/>
            <a:ext cx="8520600" cy="613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From Hegel, </a:t>
            </a:r>
            <a:r>
              <a:rPr i="1" lang="en"/>
              <a:t>Philosophy of Right</a:t>
            </a:r>
            <a:r>
              <a:rPr lang="en"/>
              <a:t> (1821):</a:t>
            </a:r>
            <a:endParaRPr/>
          </a:p>
        </p:txBody>
      </p:sp>
      <p:sp>
        <p:nvSpPr>
          <p:cNvPr id="111" name="Google Shape;111;p21"/>
          <p:cNvSpPr txBox="1"/>
          <p:nvPr>
            <p:ph idx="1" type="body"/>
          </p:nvPr>
        </p:nvSpPr>
        <p:spPr>
          <a:xfrm>
            <a:off x="311700" y="1171600"/>
            <a:ext cx="8520600" cy="3397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Clr>
                <a:schemeClr val="dk1"/>
              </a:buClr>
              <a:buSzPts val="1100"/>
              <a:buFont typeface="Arial"/>
              <a:buNone/>
            </a:pPr>
            <a:r>
              <a:rPr lang="en" sz="1900">
                <a:latin typeface="Times New Roman"/>
                <a:ea typeface="Times New Roman"/>
                <a:cs typeface="Times New Roman"/>
                <a:sym typeface="Times New Roman"/>
              </a:rPr>
              <a:t>“To adhere to man's absolute freedom – one aspect of the matter – is </a:t>
            </a:r>
            <a:r>
              <a:rPr i="1" lang="en" sz="1900">
                <a:latin typeface="Times New Roman"/>
                <a:ea typeface="Times New Roman"/>
                <a:cs typeface="Times New Roman"/>
                <a:sym typeface="Times New Roman"/>
              </a:rPr>
              <a:t>eo ipso </a:t>
            </a:r>
            <a:r>
              <a:rPr lang="en" sz="1900">
                <a:latin typeface="Times New Roman"/>
                <a:ea typeface="Times New Roman"/>
                <a:cs typeface="Times New Roman"/>
                <a:sym typeface="Times New Roman"/>
              </a:rPr>
              <a:t>to condemn slavery. Yet if a man is a slave, his own will is responsible for his slavery, just as it is its will, which is responsible if a people is subjugated. Hence the wrong of slavery lies at the door, not simply of enslavers or conquerors, but of the slaves and the conquered themselves. Slavery occurs in man’s transition from the state of nature to genuinely ethical conditions; it occurs in a world where a wrong is still right. At that stage wrong has validity and so is necessarily in place.”</a:t>
            </a:r>
            <a:endParaRPr sz="1900">
              <a:latin typeface="Times New Roman"/>
              <a:ea typeface="Times New Roman"/>
              <a:cs typeface="Times New Roman"/>
              <a:sym typeface="Times New Roman"/>
            </a:endParaRPr>
          </a:p>
          <a:p>
            <a:pPr indent="0" lvl="0" marL="0" rtl="0" algn="l">
              <a:spcBef>
                <a:spcPts val="0"/>
              </a:spcBef>
              <a:spcAft>
                <a:spcPts val="120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Paperback">
  <a:themeElements>
    <a:clrScheme name="Paperback">
      <a:dk1>
        <a:srgbClr val="000000"/>
      </a:dk1>
      <a:lt1>
        <a:srgbClr val="FFFFFF"/>
      </a:lt1>
      <a:dk2>
        <a:srgbClr val="00695C"/>
      </a:dk2>
      <a:lt2>
        <a:srgbClr val="26A69A"/>
      </a:lt2>
      <a:accent1>
        <a:srgbClr val="FFFBF0"/>
      </a:accent1>
      <a:accent2>
        <a:srgbClr val="B7B7B7"/>
      </a:accent2>
      <a:accent3>
        <a:srgbClr val="FB8C00"/>
      </a:accent3>
      <a:accent4>
        <a:srgbClr val="80CBC4"/>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