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62" r:id="rId3"/>
    <p:sldId id="265" r:id="rId4"/>
    <p:sldId id="267" r:id="rId5"/>
    <p:sldId id="268" r:id="rId6"/>
    <p:sldId id="269" r:id="rId7"/>
    <p:sldId id="270" r:id="rId8"/>
    <p:sldId id="284" r:id="rId9"/>
    <p:sldId id="285" r:id="rId10"/>
    <p:sldId id="286" r:id="rId11"/>
    <p:sldId id="287" r:id="rId12"/>
    <p:sldId id="288" r:id="rId13"/>
    <p:sldId id="294" r:id="rId14"/>
    <p:sldId id="289" r:id="rId15"/>
    <p:sldId id="290" r:id="rId16"/>
    <p:sldId id="291" r:id="rId17"/>
    <p:sldId id="295" r:id="rId18"/>
    <p:sldId id="292" r:id="rId19"/>
    <p:sldId id="293" r:id="rId20"/>
    <p:sldId id="282"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74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1422400"/>
            <a:ext cx="9147175" cy="5435600"/>
            <a:chOff x="0" y="896"/>
            <a:chExt cx="5762" cy="3424"/>
          </a:xfrm>
        </p:grpSpPr>
        <p:grpSp>
          <p:nvGrpSpPr>
            <p:cNvPr id="7171" name="Group 3"/>
            <p:cNvGrpSpPr>
              <a:grpSpLocks/>
            </p:cNvGrpSpPr>
            <p:nvPr userDrawn="1"/>
          </p:nvGrpSpPr>
          <p:grpSpPr bwMode="auto">
            <a:xfrm>
              <a:off x="20" y="896"/>
              <a:ext cx="5742" cy="3424"/>
              <a:chOff x="20" y="896"/>
              <a:chExt cx="5742" cy="3424"/>
            </a:xfrm>
          </p:grpSpPr>
          <p:sp>
            <p:nvSpPr>
              <p:cNvPr id="7172"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7173"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7174"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7175"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7176"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7177"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7178"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7179"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7180"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7181"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7182"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7183"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7184"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endParaRPr lang="en-US"/>
              </a:p>
            </p:txBody>
          </p:sp>
        </p:grpSp>
        <p:grpSp>
          <p:nvGrpSpPr>
            <p:cNvPr id="7185" name="Group 17"/>
            <p:cNvGrpSpPr>
              <a:grpSpLocks/>
            </p:cNvGrpSpPr>
            <p:nvPr userDrawn="1"/>
          </p:nvGrpSpPr>
          <p:grpSpPr bwMode="auto">
            <a:xfrm>
              <a:off x="0" y="2291"/>
              <a:ext cx="1385" cy="1702"/>
              <a:chOff x="0" y="2291"/>
              <a:chExt cx="1385" cy="1702"/>
            </a:xfrm>
          </p:grpSpPr>
          <p:sp>
            <p:nvSpPr>
              <p:cNvPr id="7186" name="Rectangle 18"/>
              <p:cNvSpPr>
                <a:spLocks noChangeArrowheads="1"/>
              </p:cNvSpPr>
              <p:nvPr userDrawn="1"/>
            </p:nvSpPr>
            <p:spPr bwMode="ltGray">
              <a:xfrm rot="6798887">
                <a:off x="62" y="3883"/>
                <a:ext cx="75" cy="12"/>
              </a:xfrm>
              <a:prstGeom prst="rect">
                <a:avLst/>
              </a:prstGeom>
              <a:solidFill>
                <a:schemeClr val="bg2"/>
              </a:solidFill>
              <a:ln w="9525">
                <a:noFill/>
                <a:miter lim="800000"/>
                <a:headEnd/>
                <a:tailEnd/>
              </a:ln>
              <a:effectLst/>
            </p:spPr>
            <p:txBody>
              <a:bodyPr wrap="none" anchor="ctr"/>
              <a:lstStyle/>
              <a:p>
                <a:endParaRPr lang="en-US"/>
              </a:p>
            </p:txBody>
          </p:sp>
          <p:sp>
            <p:nvSpPr>
              <p:cNvPr id="7187"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endParaRPr lang="en-US"/>
              </a:p>
            </p:txBody>
          </p:sp>
          <p:sp>
            <p:nvSpPr>
              <p:cNvPr id="7188" name="Rectangle 20"/>
              <p:cNvSpPr>
                <a:spLocks noChangeArrowheads="1"/>
              </p:cNvSpPr>
              <p:nvPr userDrawn="1"/>
            </p:nvSpPr>
            <p:spPr bwMode="ltGray">
              <a:xfrm rot="6798887">
                <a:off x="6" y="3875"/>
                <a:ext cx="75" cy="12"/>
              </a:xfrm>
              <a:prstGeom prst="rect">
                <a:avLst/>
              </a:prstGeom>
              <a:solidFill>
                <a:schemeClr val="bg2"/>
              </a:solidFill>
              <a:ln w="9525">
                <a:noFill/>
                <a:miter lim="800000"/>
                <a:headEnd/>
                <a:tailEnd/>
              </a:ln>
              <a:effectLst/>
            </p:spPr>
            <p:txBody>
              <a:bodyPr wrap="none" anchor="ctr"/>
              <a:lstStyle/>
              <a:p>
                <a:endParaRPr lang="en-US"/>
              </a:p>
            </p:txBody>
          </p:sp>
          <p:sp>
            <p:nvSpPr>
              <p:cNvPr id="7189"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endParaRPr lang="en-US"/>
              </a:p>
            </p:txBody>
          </p:sp>
          <p:sp>
            <p:nvSpPr>
              <p:cNvPr id="7190" name="Rectangle 22"/>
              <p:cNvSpPr>
                <a:spLocks noChangeArrowheads="1"/>
              </p:cNvSpPr>
              <p:nvPr userDrawn="1"/>
            </p:nvSpPr>
            <p:spPr bwMode="ltGray">
              <a:xfrm rot="5999912">
                <a:off x="182" y="3889"/>
                <a:ext cx="69" cy="12"/>
              </a:xfrm>
              <a:prstGeom prst="rect">
                <a:avLst/>
              </a:prstGeom>
              <a:solidFill>
                <a:schemeClr val="bg2"/>
              </a:solidFill>
              <a:ln w="9525">
                <a:noFill/>
                <a:miter lim="800000"/>
                <a:headEnd/>
                <a:tailEnd/>
              </a:ln>
              <a:effectLst/>
            </p:spPr>
            <p:txBody>
              <a:bodyPr wrap="none" anchor="ctr"/>
              <a:lstStyle/>
              <a:p>
                <a:endParaRPr lang="en-US"/>
              </a:p>
            </p:txBody>
          </p:sp>
          <p:sp>
            <p:nvSpPr>
              <p:cNvPr id="7191" name="Rectangle 23"/>
              <p:cNvSpPr>
                <a:spLocks noChangeArrowheads="1"/>
              </p:cNvSpPr>
              <p:nvPr userDrawn="1"/>
            </p:nvSpPr>
            <p:spPr bwMode="ltGray">
              <a:xfrm rot="6250138">
                <a:off x="152" y="3888"/>
                <a:ext cx="69" cy="12"/>
              </a:xfrm>
              <a:prstGeom prst="rect">
                <a:avLst/>
              </a:prstGeom>
              <a:solidFill>
                <a:schemeClr val="bg2"/>
              </a:solidFill>
              <a:ln w="9525">
                <a:noFill/>
                <a:miter lim="800000"/>
                <a:headEnd/>
                <a:tailEnd/>
              </a:ln>
              <a:effectLst/>
            </p:spPr>
            <p:txBody>
              <a:bodyPr wrap="none" anchor="ctr"/>
              <a:lstStyle/>
              <a:p>
                <a:endParaRPr lang="en-US"/>
              </a:p>
            </p:txBody>
          </p:sp>
          <p:sp>
            <p:nvSpPr>
              <p:cNvPr id="7192"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endParaRPr lang="en-US"/>
              </a:p>
            </p:txBody>
          </p:sp>
          <p:sp>
            <p:nvSpPr>
              <p:cNvPr id="7193" name="Rectangle 25"/>
              <p:cNvSpPr>
                <a:spLocks noChangeArrowheads="1"/>
              </p:cNvSpPr>
              <p:nvPr userDrawn="1"/>
            </p:nvSpPr>
            <p:spPr bwMode="ltGray">
              <a:xfrm rot="5380717">
                <a:off x="363" y="3869"/>
                <a:ext cx="69" cy="12"/>
              </a:xfrm>
              <a:prstGeom prst="rect">
                <a:avLst/>
              </a:prstGeom>
              <a:solidFill>
                <a:schemeClr val="bg2"/>
              </a:solidFill>
              <a:ln w="9525">
                <a:noFill/>
                <a:miter lim="800000"/>
                <a:headEnd/>
                <a:tailEnd/>
              </a:ln>
              <a:effectLst/>
            </p:spPr>
            <p:txBody>
              <a:bodyPr wrap="none" anchor="ctr"/>
              <a:lstStyle/>
              <a:p>
                <a:endParaRPr lang="en-US"/>
              </a:p>
            </p:txBody>
          </p:sp>
          <p:sp>
            <p:nvSpPr>
              <p:cNvPr id="7194" name="Rectangle 26"/>
              <p:cNvSpPr>
                <a:spLocks noChangeArrowheads="1"/>
              </p:cNvSpPr>
              <p:nvPr userDrawn="1"/>
            </p:nvSpPr>
            <p:spPr bwMode="ltGray">
              <a:xfrm rot="5380717">
                <a:off x="332" y="3872"/>
                <a:ext cx="69" cy="12"/>
              </a:xfrm>
              <a:prstGeom prst="rect">
                <a:avLst/>
              </a:prstGeom>
              <a:solidFill>
                <a:schemeClr val="bg2"/>
              </a:solidFill>
              <a:ln w="9525">
                <a:noFill/>
                <a:miter lim="800000"/>
                <a:headEnd/>
                <a:tailEnd/>
              </a:ln>
              <a:effectLst/>
            </p:spPr>
            <p:txBody>
              <a:bodyPr wrap="none" anchor="ctr"/>
              <a:lstStyle/>
              <a:p>
                <a:endParaRPr lang="en-US"/>
              </a:p>
            </p:txBody>
          </p:sp>
          <p:sp>
            <p:nvSpPr>
              <p:cNvPr id="7195" name="Rectangle 27"/>
              <p:cNvSpPr>
                <a:spLocks noChangeArrowheads="1"/>
              </p:cNvSpPr>
              <p:nvPr userDrawn="1"/>
            </p:nvSpPr>
            <p:spPr bwMode="ltGray">
              <a:xfrm rot="5583200">
                <a:off x="302" y="3877"/>
                <a:ext cx="69" cy="12"/>
              </a:xfrm>
              <a:prstGeom prst="rect">
                <a:avLst/>
              </a:prstGeom>
              <a:solidFill>
                <a:schemeClr val="bg2"/>
              </a:solidFill>
              <a:ln w="9525">
                <a:noFill/>
                <a:miter lim="800000"/>
                <a:headEnd/>
                <a:tailEnd/>
              </a:ln>
              <a:effectLst/>
            </p:spPr>
            <p:txBody>
              <a:bodyPr wrap="none" anchor="ctr"/>
              <a:lstStyle/>
              <a:p>
                <a:endParaRPr lang="en-US"/>
              </a:p>
            </p:txBody>
          </p:sp>
          <p:sp>
            <p:nvSpPr>
              <p:cNvPr id="7196" name="Rectangle 28"/>
              <p:cNvSpPr>
                <a:spLocks noChangeArrowheads="1"/>
              </p:cNvSpPr>
              <p:nvPr userDrawn="1"/>
            </p:nvSpPr>
            <p:spPr bwMode="ltGray">
              <a:xfrm rot="5737625">
                <a:off x="270" y="3882"/>
                <a:ext cx="69" cy="12"/>
              </a:xfrm>
              <a:prstGeom prst="rect">
                <a:avLst/>
              </a:prstGeom>
              <a:solidFill>
                <a:schemeClr val="bg2"/>
              </a:solidFill>
              <a:ln w="9525">
                <a:noFill/>
                <a:miter lim="800000"/>
                <a:headEnd/>
                <a:tailEnd/>
              </a:ln>
              <a:effectLst/>
            </p:spPr>
            <p:txBody>
              <a:bodyPr wrap="none" anchor="ctr"/>
              <a:lstStyle/>
              <a:p>
                <a:endParaRPr lang="en-US"/>
              </a:p>
            </p:txBody>
          </p:sp>
          <p:sp>
            <p:nvSpPr>
              <p:cNvPr id="7197" name="Rectangle 29"/>
              <p:cNvSpPr>
                <a:spLocks noChangeArrowheads="1"/>
              </p:cNvSpPr>
              <p:nvPr userDrawn="1"/>
            </p:nvSpPr>
            <p:spPr bwMode="ltGray">
              <a:xfrm rot="4715477">
                <a:off x="516" y="3829"/>
                <a:ext cx="63" cy="12"/>
              </a:xfrm>
              <a:prstGeom prst="rect">
                <a:avLst/>
              </a:prstGeom>
              <a:solidFill>
                <a:schemeClr val="bg2"/>
              </a:solidFill>
              <a:ln w="9525">
                <a:noFill/>
                <a:miter lim="800000"/>
                <a:headEnd/>
                <a:tailEnd/>
              </a:ln>
              <a:effectLst/>
            </p:spPr>
            <p:txBody>
              <a:bodyPr wrap="none" anchor="ctr"/>
              <a:lstStyle/>
              <a:p>
                <a:endParaRPr lang="en-US"/>
              </a:p>
            </p:txBody>
          </p:sp>
          <p:sp>
            <p:nvSpPr>
              <p:cNvPr id="7198"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endParaRPr lang="en-US"/>
              </a:p>
            </p:txBody>
          </p:sp>
          <p:sp>
            <p:nvSpPr>
              <p:cNvPr id="7199"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0" name="Rectangle 32"/>
              <p:cNvSpPr>
                <a:spLocks noChangeArrowheads="1"/>
              </p:cNvSpPr>
              <p:nvPr userDrawn="1"/>
            </p:nvSpPr>
            <p:spPr bwMode="ltGray">
              <a:xfrm rot="5041352">
                <a:off x="426" y="3851"/>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1"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2"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3" name="Rectangle 35"/>
              <p:cNvSpPr>
                <a:spLocks noChangeArrowheads="1"/>
              </p:cNvSpPr>
              <p:nvPr userDrawn="1"/>
            </p:nvSpPr>
            <p:spPr bwMode="ltGray">
              <a:xfrm rot="4104184">
                <a:off x="605" y="3791"/>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4"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5" name="Rectangle 37"/>
              <p:cNvSpPr>
                <a:spLocks noChangeArrowheads="1"/>
              </p:cNvSpPr>
              <p:nvPr userDrawn="1"/>
            </p:nvSpPr>
            <p:spPr bwMode="ltGray">
              <a:xfrm rot="3368036">
                <a:off x="799" y="3683"/>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6" name="Rectangle 38"/>
              <p:cNvSpPr>
                <a:spLocks noChangeArrowheads="1"/>
              </p:cNvSpPr>
              <p:nvPr userDrawn="1"/>
            </p:nvSpPr>
            <p:spPr bwMode="ltGray">
              <a:xfrm rot="3368036">
                <a:off x="772" y="3699"/>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7" name="Rectangle 39"/>
              <p:cNvSpPr>
                <a:spLocks noChangeArrowheads="1"/>
              </p:cNvSpPr>
              <p:nvPr userDrawn="1"/>
            </p:nvSpPr>
            <p:spPr bwMode="ltGray">
              <a:xfrm rot="3368036">
                <a:off x="745" y="3717"/>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8"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endParaRPr lang="en-US"/>
              </a:p>
            </p:txBody>
          </p:sp>
          <p:sp>
            <p:nvSpPr>
              <p:cNvPr id="7209"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endParaRPr lang="en-US"/>
              </a:p>
            </p:txBody>
          </p:sp>
          <p:sp>
            <p:nvSpPr>
              <p:cNvPr id="7210"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endParaRPr lang="en-US"/>
              </a:p>
            </p:txBody>
          </p:sp>
          <p:sp>
            <p:nvSpPr>
              <p:cNvPr id="7211"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endParaRPr lang="en-US"/>
              </a:p>
            </p:txBody>
          </p:sp>
          <p:sp>
            <p:nvSpPr>
              <p:cNvPr id="7212"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endParaRPr lang="en-US"/>
              </a:p>
            </p:txBody>
          </p:sp>
          <p:sp>
            <p:nvSpPr>
              <p:cNvPr id="7213"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endParaRPr lang="en-US"/>
              </a:p>
            </p:txBody>
          </p:sp>
          <p:sp>
            <p:nvSpPr>
              <p:cNvPr id="7214"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endParaRPr lang="en-US"/>
              </a:p>
            </p:txBody>
          </p:sp>
          <p:sp>
            <p:nvSpPr>
              <p:cNvPr id="7215"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endParaRPr lang="en-US"/>
              </a:p>
            </p:txBody>
          </p:sp>
          <p:sp>
            <p:nvSpPr>
              <p:cNvPr id="7216"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endParaRPr lang="en-US"/>
              </a:p>
            </p:txBody>
          </p:sp>
          <p:sp>
            <p:nvSpPr>
              <p:cNvPr id="7217"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endParaRPr lang="en-US"/>
              </a:p>
            </p:txBody>
          </p:sp>
          <p:sp>
            <p:nvSpPr>
              <p:cNvPr id="7218"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endParaRPr lang="en-US"/>
              </a:p>
            </p:txBody>
          </p:sp>
          <p:sp>
            <p:nvSpPr>
              <p:cNvPr id="7219"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endParaRPr lang="en-US"/>
              </a:p>
            </p:txBody>
          </p:sp>
          <p:sp>
            <p:nvSpPr>
              <p:cNvPr id="7220"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endParaRPr lang="en-US"/>
              </a:p>
            </p:txBody>
          </p:sp>
          <p:sp>
            <p:nvSpPr>
              <p:cNvPr id="7221"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endParaRPr lang="en-US"/>
              </a:p>
            </p:txBody>
          </p:sp>
          <p:sp>
            <p:nvSpPr>
              <p:cNvPr id="7222"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endParaRPr lang="en-US"/>
              </a:p>
            </p:txBody>
          </p:sp>
          <p:sp>
            <p:nvSpPr>
              <p:cNvPr id="7223"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endParaRPr lang="en-US"/>
              </a:p>
            </p:txBody>
          </p:sp>
          <p:sp>
            <p:nvSpPr>
              <p:cNvPr id="7224"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endParaRPr lang="en-US"/>
              </a:p>
            </p:txBody>
          </p:sp>
          <p:sp>
            <p:nvSpPr>
              <p:cNvPr id="7225"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endParaRPr lang="en-US"/>
              </a:p>
            </p:txBody>
          </p:sp>
          <p:sp>
            <p:nvSpPr>
              <p:cNvPr id="7226"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endParaRPr lang="en-US"/>
              </a:p>
            </p:txBody>
          </p:sp>
          <p:sp>
            <p:nvSpPr>
              <p:cNvPr id="7227"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endParaRPr lang="en-US"/>
              </a:p>
            </p:txBody>
          </p:sp>
          <p:sp>
            <p:nvSpPr>
              <p:cNvPr id="7228"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endParaRPr lang="en-US"/>
              </a:p>
            </p:txBody>
          </p:sp>
          <p:sp>
            <p:nvSpPr>
              <p:cNvPr id="7229"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0"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1"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2"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endParaRPr lang="en-US"/>
              </a:p>
            </p:txBody>
          </p:sp>
          <p:sp>
            <p:nvSpPr>
              <p:cNvPr id="7233"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4"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5"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6"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7"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8"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endParaRPr lang="en-US"/>
              </a:p>
            </p:txBody>
          </p:sp>
          <p:sp>
            <p:nvSpPr>
              <p:cNvPr id="7239"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0"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1"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2"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3"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4"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5"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6"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7"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8"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endParaRPr lang="en-US"/>
              </a:p>
            </p:txBody>
          </p:sp>
          <p:sp>
            <p:nvSpPr>
              <p:cNvPr id="7249"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en-US"/>
              </a:p>
            </p:txBody>
          </p:sp>
          <p:sp>
            <p:nvSpPr>
              <p:cNvPr id="7250"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endParaRPr lang="en-US"/>
              </a:p>
            </p:txBody>
          </p:sp>
          <p:sp>
            <p:nvSpPr>
              <p:cNvPr id="7251"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endParaRPr lang="en-US"/>
              </a:p>
            </p:txBody>
          </p:sp>
          <p:sp>
            <p:nvSpPr>
              <p:cNvPr id="7252" name="Rectangle 84"/>
              <p:cNvSpPr>
                <a:spLocks noChangeArrowheads="1"/>
              </p:cNvSpPr>
              <p:nvPr userDrawn="1"/>
            </p:nvSpPr>
            <p:spPr bwMode="ltGray">
              <a:xfrm rot="-2957028">
                <a:off x="907" y="2473"/>
                <a:ext cx="81" cy="12"/>
              </a:xfrm>
              <a:prstGeom prst="rect">
                <a:avLst/>
              </a:prstGeom>
              <a:solidFill>
                <a:schemeClr val="bg2"/>
              </a:solidFill>
              <a:ln w="9525">
                <a:noFill/>
                <a:miter lim="800000"/>
                <a:headEnd/>
                <a:tailEnd/>
              </a:ln>
              <a:effectLst/>
            </p:spPr>
            <p:txBody>
              <a:bodyPr wrap="none" anchor="ctr"/>
              <a:lstStyle/>
              <a:p>
                <a:endParaRPr lang="en-US"/>
              </a:p>
            </p:txBody>
          </p:sp>
          <p:sp>
            <p:nvSpPr>
              <p:cNvPr id="7253"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endParaRPr lang="en-US"/>
              </a:p>
            </p:txBody>
          </p:sp>
          <p:sp>
            <p:nvSpPr>
              <p:cNvPr id="7254"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endParaRPr lang="en-US"/>
              </a:p>
            </p:txBody>
          </p:sp>
          <p:sp>
            <p:nvSpPr>
              <p:cNvPr id="7255"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endParaRPr lang="en-US"/>
              </a:p>
            </p:txBody>
          </p:sp>
          <p:sp>
            <p:nvSpPr>
              <p:cNvPr id="7256"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endParaRPr lang="en-US"/>
              </a:p>
            </p:txBody>
          </p:sp>
          <p:sp>
            <p:nvSpPr>
              <p:cNvPr id="7257"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endParaRPr lang="en-US"/>
              </a:p>
            </p:txBody>
          </p:sp>
          <p:sp>
            <p:nvSpPr>
              <p:cNvPr id="7258" name="Rectangle 90"/>
              <p:cNvSpPr>
                <a:spLocks noChangeArrowheads="1"/>
              </p:cNvSpPr>
              <p:nvPr userDrawn="1"/>
            </p:nvSpPr>
            <p:spPr bwMode="ltGray">
              <a:xfrm rot="-3514633">
                <a:off x="837" y="2441"/>
                <a:ext cx="81" cy="12"/>
              </a:xfrm>
              <a:prstGeom prst="rect">
                <a:avLst/>
              </a:prstGeom>
              <a:solidFill>
                <a:schemeClr val="bg2"/>
              </a:solidFill>
              <a:ln w="9525">
                <a:noFill/>
                <a:miter lim="800000"/>
                <a:headEnd/>
                <a:tailEnd/>
              </a:ln>
              <a:effectLst/>
            </p:spPr>
            <p:txBody>
              <a:bodyPr wrap="none" anchor="ctr"/>
              <a:lstStyle/>
              <a:p>
                <a:endParaRPr lang="en-US"/>
              </a:p>
            </p:txBody>
          </p:sp>
          <p:sp>
            <p:nvSpPr>
              <p:cNvPr id="7259" name="Rectangle 91"/>
              <p:cNvSpPr>
                <a:spLocks noChangeArrowheads="1"/>
              </p:cNvSpPr>
              <p:nvPr userDrawn="1"/>
            </p:nvSpPr>
            <p:spPr bwMode="ltGray">
              <a:xfrm rot="-3220799">
                <a:off x="862" y="2453"/>
                <a:ext cx="81" cy="12"/>
              </a:xfrm>
              <a:prstGeom prst="rect">
                <a:avLst/>
              </a:prstGeom>
              <a:solidFill>
                <a:schemeClr val="bg2"/>
              </a:solidFill>
              <a:ln w="9525">
                <a:noFill/>
                <a:miter lim="800000"/>
                <a:headEnd/>
                <a:tailEnd/>
              </a:ln>
              <a:effectLst/>
            </p:spPr>
            <p:txBody>
              <a:bodyPr wrap="none" anchor="ctr"/>
              <a:lstStyle/>
              <a:p>
                <a:endParaRPr lang="en-US"/>
              </a:p>
            </p:txBody>
          </p:sp>
          <p:sp>
            <p:nvSpPr>
              <p:cNvPr id="7260"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endParaRPr lang="en-US"/>
              </a:p>
            </p:txBody>
          </p:sp>
          <p:sp>
            <p:nvSpPr>
              <p:cNvPr id="7261"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endParaRPr lang="en-US"/>
              </a:p>
            </p:txBody>
          </p:sp>
          <p:sp>
            <p:nvSpPr>
              <p:cNvPr id="7262" name="Rectangle 94"/>
              <p:cNvSpPr>
                <a:spLocks noChangeArrowheads="1"/>
              </p:cNvSpPr>
              <p:nvPr userDrawn="1"/>
            </p:nvSpPr>
            <p:spPr bwMode="ltGray">
              <a:xfrm rot="-4250359">
                <a:off x="707" y="2407"/>
                <a:ext cx="75" cy="12"/>
              </a:xfrm>
              <a:prstGeom prst="rect">
                <a:avLst/>
              </a:prstGeom>
              <a:solidFill>
                <a:schemeClr val="bg2"/>
              </a:solidFill>
              <a:ln w="9525">
                <a:noFill/>
                <a:miter lim="800000"/>
                <a:headEnd/>
                <a:tailEnd/>
              </a:ln>
              <a:effectLst/>
            </p:spPr>
            <p:txBody>
              <a:bodyPr wrap="none" anchor="ctr"/>
              <a:lstStyle/>
              <a:p>
                <a:endParaRPr lang="en-US"/>
              </a:p>
            </p:txBody>
          </p:sp>
          <p:sp>
            <p:nvSpPr>
              <p:cNvPr id="7263" name="Rectangle 95"/>
              <p:cNvSpPr>
                <a:spLocks noChangeArrowheads="1"/>
              </p:cNvSpPr>
              <p:nvPr userDrawn="1"/>
            </p:nvSpPr>
            <p:spPr bwMode="ltGray">
              <a:xfrm rot="-3989246">
                <a:off x="737" y="2411"/>
                <a:ext cx="75" cy="12"/>
              </a:xfrm>
              <a:prstGeom prst="rect">
                <a:avLst/>
              </a:prstGeom>
              <a:solidFill>
                <a:schemeClr val="bg2"/>
              </a:solidFill>
              <a:ln w="9525">
                <a:noFill/>
                <a:miter lim="800000"/>
                <a:headEnd/>
                <a:tailEnd/>
              </a:ln>
              <a:effectLst/>
            </p:spPr>
            <p:txBody>
              <a:bodyPr wrap="none" anchor="ctr"/>
              <a:lstStyle/>
              <a:p>
                <a:endParaRPr lang="en-US"/>
              </a:p>
            </p:txBody>
          </p:sp>
          <p:sp>
            <p:nvSpPr>
              <p:cNvPr id="7264" name="Rectangle 96"/>
              <p:cNvSpPr>
                <a:spLocks noChangeArrowheads="1"/>
              </p:cNvSpPr>
              <p:nvPr userDrawn="1"/>
            </p:nvSpPr>
            <p:spPr bwMode="ltGray">
              <a:xfrm rot="-4862215">
                <a:off x="503" y="2395"/>
                <a:ext cx="69" cy="12"/>
              </a:xfrm>
              <a:prstGeom prst="rect">
                <a:avLst/>
              </a:prstGeom>
              <a:solidFill>
                <a:schemeClr val="bg2"/>
              </a:solidFill>
              <a:ln w="9525">
                <a:noFill/>
                <a:miter lim="800000"/>
                <a:headEnd/>
                <a:tailEnd/>
              </a:ln>
              <a:effectLst/>
            </p:spPr>
            <p:txBody>
              <a:bodyPr wrap="none" anchor="ctr"/>
              <a:lstStyle/>
              <a:p>
                <a:endParaRPr lang="en-US"/>
              </a:p>
            </p:txBody>
          </p:sp>
          <p:sp>
            <p:nvSpPr>
              <p:cNvPr id="7265" name="Rectangle 97"/>
              <p:cNvSpPr>
                <a:spLocks noChangeArrowheads="1"/>
              </p:cNvSpPr>
              <p:nvPr userDrawn="1"/>
            </p:nvSpPr>
            <p:spPr bwMode="ltGray">
              <a:xfrm rot="-4673370">
                <a:off x="533" y="2393"/>
                <a:ext cx="75" cy="12"/>
              </a:xfrm>
              <a:prstGeom prst="rect">
                <a:avLst/>
              </a:prstGeom>
              <a:solidFill>
                <a:schemeClr val="bg2"/>
              </a:solidFill>
              <a:ln w="9525">
                <a:noFill/>
                <a:miter lim="800000"/>
                <a:headEnd/>
                <a:tailEnd/>
              </a:ln>
              <a:effectLst/>
            </p:spPr>
            <p:txBody>
              <a:bodyPr wrap="none" anchor="ctr"/>
              <a:lstStyle/>
              <a:p>
                <a:endParaRPr lang="en-US"/>
              </a:p>
            </p:txBody>
          </p:sp>
          <p:sp>
            <p:nvSpPr>
              <p:cNvPr id="7266"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endParaRPr lang="en-US"/>
              </a:p>
            </p:txBody>
          </p:sp>
          <p:sp>
            <p:nvSpPr>
              <p:cNvPr id="7267" name="Rectangle 99"/>
              <p:cNvSpPr>
                <a:spLocks noChangeArrowheads="1"/>
              </p:cNvSpPr>
              <p:nvPr userDrawn="1"/>
            </p:nvSpPr>
            <p:spPr bwMode="ltGray">
              <a:xfrm rot="-4580623">
                <a:off x="594" y="2391"/>
                <a:ext cx="75" cy="12"/>
              </a:xfrm>
              <a:prstGeom prst="rect">
                <a:avLst/>
              </a:prstGeom>
              <a:solidFill>
                <a:schemeClr val="bg2"/>
              </a:solidFill>
              <a:ln w="9525">
                <a:noFill/>
                <a:miter lim="800000"/>
                <a:headEnd/>
                <a:tailEnd/>
              </a:ln>
              <a:effectLst/>
            </p:spPr>
            <p:txBody>
              <a:bodyPr wrap="none" anchor="ctr"/>
              <a:lstStyle/>
              <a:p>
                <a:endParaRPr lang="en-US"/>
              </a:p>
            </p:txBody>
          </p:sp>
          <p:sp>
            <p:nvSpPr>
              <p:cNvPr id="7268"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endParaRPr lang="en-US"/>
              </a:p>
            </p:txBody>
          </p:sp>
          <p:sp>
            <p:nvSpPr>
              <p:cNvPr id="7269" name="Rectangle 101"/>
              <p:cNvSpPr>
                <a:spLocks noChangeArrowheads="1"/>
              </p:cNvSpPr>
              <p:nvPr userDrawn="1"/>
            </p:nvSpPr>
            <p:spPr bwMode="ltGray">
              <a:xfrm rot="-5360484">
                <a:off x="385" y="2409"/>
                <a:ext cx="69" cy="12"/>
              </a:xfrm>
              <a:prstGeom prst="rect">
                <a:avLst/>
              </a:prstGeom>
              <a:solidFill>
                <a:schemeClr val="bg2"/>
              </a:solidFill>
              <a:ln w="9525">
                <a:noFill/>
                <a:miter lim="800000"/>
                <a:headEnd/>
                <a:tailEnd/>
              </a:ln>
              <a:effectLst/>
            </p:spPr>
            <p:txBody>
              <a:bodyPr wrap="none" anchor="ctr"/>
              <a:lstStyle/>
              <a:p>
                <a:endParaRPr lang="en-US"/>
              </a:p>
            </p:txBody>
          </p:sp>
          <p:sp>
            <p:nvSpPr>
              <p:cNvPr id="7270" name="Rectangle 102"/>
              <p:cNvSpPr>
                <a:spLocks noChangeArrowheads="1"/>
              </p:cNvSpPr>
              <p:nvPr userDrawn="1"/>
            </p:nvSpPr>
            <p:spPr bwMode="ltGray">
              <a:xfrm rot="-5288939">
                <a:off x="418" y="2405"/>
                <a:ext cx="69" cy="12"/>
              </a:xfrm>
              <a:prstGeom prst="rect">
                <a:avLst/>
              </a:prstGeom>
              <a:solidFill>
                <a:schemeClr val="bg2"/>
              </a:solidFill>
              <a:ln w="9525">
                <a:noFill/>
                <a:miter lim="800000"/>
                <a:headEnd/>
                <a:tailEnd/>
              </a:ln>
              <a:effectLst/>
            </p:spPr>
            <p:txBody>
              <a:bodyPr wrap="none" anchor="ctr"/>
              <a:lstStyle/>
              <a:p>
                <a:endParaRPr lang="en-US"/>
              </a:p>
            </p:txBody>
          </p:sp>
          <p:sp>
            <p:nvSpPr>
              <p:cNvPr id="7271"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endParaRPr lang="en-US"/>
              </a:p>
            </p:txBody>
          </p:sp>
          <p:sp>
            <p:nvSpPr>
              <p:cNvPr id="7272"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endParaRPr lang="en-US"/>
              </a:p>
            </p:txBody>
          </p:sp>
          <p:sp>
            <p:nvSpPr>
              <p:cNvPr id="7273"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endParaRPr lang="en-US"/>
              </a:p>
            </p:txBody>
          </p:sp>
          <p:sp>
            <p:nvSpPr>
              <p:cNvPr id="7274"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endParaRPr lang="en-US"/>
              </a:p>
            </p:txBody>
          </p:sp>
          <p:sp>
            <p:nvSpPr>
              <p:cNvPr id="7275" name="Rectangle 107"/>
              <p:cNvSpPr>
                <a:spLocks noChangeArrowheads="1"/>
              </p:cNvSpPr>
              <p:nvPr userDrawn="1"/>
            </p:nvSpPr>
            <p:spPr bwMode="ltGray">
              <a:xfrm rot="-5919570">
                <a:off x="292" y="2427"/>
                <a:ext cx="69" cy="12"/>
              </a:xfrm>
              <a:prstGeom prst="rect">
                <a:avLst/>
              </a:prstGeom>
              <a:solidFill>
                <a:schemeClr val="bg2"/>
              </a:solidFill>
              <a:ln w="9525">
                <a:noFill/>
                <a:miter lim="800000"/>
                <a:headEnd/>
                <a:tailEnd/>
              </a:ln>
              <a:effectLst/>
            </p:spPr>
            <p:txBody>
              <a:bodyPr wrap="none" anchor="ctr"/>
              <a:lstStyle/>
              <a:p>
                <a:endParaRPr lang="en-US"/>
              </a:p>
            </p:txBody>
          </p:sp>
          <p:sp>
            <p:nvSpPr>
              <p:cNvPr id="7276" name="Rectangle 108"/>
              <p:cNvSpPr>
                <a:spLocks noChangeArrowheads="1"/>
              </p:cNvSpPr>
              <p:nvPr userDrawn="1"/>
            </p:nvSpPr>
            <p:spPr bwMode="ltGray">
              <a:xfrm rot="-7376291">
                <a:off x="5" y="2549"/>
                <a:ext cx="63" cy="12"/>
              </a:xfrm>
              <a:prstGeom prst="rect">
                <a:avLst/>
              </a:prstGeom>
              <a:solidFill>
                <a:schemeClr val="bg2"/>
              </a:solidFill>
              <a:ln w="9525">
                <a:noFill/>
                <a:miter lim="800000"/>
                <a:headEnd/>
                <a:tailEnd/>
              </a:ln>
              <a:effectLst/>
            </p:spPr>
            <p:txBody>
              <a:bodyPr wrap="none" anchor="ctr"/>
              <a:lstStyle/>
              <a:p>
                <a:endParaRPr lang="en-US"/>
              </a:p>
            </p:txBody>
          </p:sp>
          <p:sp>
            <p:nvSpPr>
              <p:cNvPr id="7277" name="Rectangle 109"/>
              <p:cNvSpPr>
                <a:spLocks noChangeArrowheads="1"/>
              </p:cNvSpPr>
              <p:nvPr userDrawn="1"/>
            </p:nvSpPr>
            <p:spPr bwMode="ltGray">
              <a:xfrm rot="-7168347">
                <a:off x="64" y="2517"/>
                <a:ext cx="63" cy="12"/>
              </a:xfrm>
              <a:prstGeom prst="rect">
                <a:avLst/>
              </a:prstGeom>
              <a:solidFill>
                <a:schemeClr val="bg2"/>
              </a:solidFill>
              <a:ln w="9525">
                <a:noFill/>
                <a:miter lim="800000"/>
                <a:headEnd/>
                <a:tailEnd/>
              </a:ln>
              <a:effectLst/>
            </p:spPr>
            <p:txBody>
              <a:bodyPr wrap="none" anchor="ctr"/>
              <a:lstStyle/>
              <a:p>
                <a:endParaRPr lang="en-US"/>
              </a:p>
            </p:txBody>
          </p:sp>
          <p:sp>
            <p:nvSpPr>
              <p:cNvPr id="7278"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endParaRPr lang="en-US"/>
              </a:p>
            </p:txBody>
          </p:sp>
          <p:sp>
            <p:nvSpPr>
              <p:cNvPr id="7279"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endParaRPr lang="en-US"/>
              </a:p>
            </p:txBody>
          </p:sp>
          <p:sp>
            <p:nvSpPr>
              <p:cNvPr id="7280"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endParaRPr lang="en-US"/>
              </a:p>
            </p:txBody>
          </p:sp>
          <p:sp>
            <p:nvSpPr>
              <p:cNvPr id="7281"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endParaRPr lang="en-US"/>
              </a:p>
            </p:txBody>
          </p:sp>
          <p:sp>
            <p:nvSpPr>
              <p:cNvPr id="7282"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endParaRPr lang="en-US"/>
              </a:p>
            </p:txBody>
          </p:sp>
          <p:sp>
            <p:nvSpPr>
              <p:cNvPr id="7283"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endParaRPr lang="en-US"/>
              </a:p>
            </p:txBody>
          </p:sp>
          <p:sp>
            <p:nvSpPr>
              <p:cNvPr id="7284"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endParaRPr lang="en-US"/>
              </a:p>
            </p:txBody>
          </p:sp>
          <p:sp>
            <p:nvSpPr>
              <p:cNvPr id="7285"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endParaRPr lang="en-US"/>
              </a:p>
            </p:txBody>
          </p:sp>
          <p:sp>
            <p:nvSpPr>
              <p:cNvPr id="7286"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endParaRPr lang="en-US"/>
              </a:p>
            </p:txBody>
          </p:sp>
          <p:sp>
            <p:nvSpPr>
              <p:cNvPr id="7287"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endParaRPr lang="en-US"/>
              </a:p>
            </p:txBody>
          </p:sp>
          <p:sp>
            <p:nvSpPr>
              <p:cNvPr id="7288"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endParaRPr lang="en-US"/>
              </a:p>
            </p:txBody>
          </p:sp>
          <p:sp>
            <p:nvSpPr>
              <p:cNvPr id="7289"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endParaRPr lang="en-US"/>
              </a:p>
            </p:txBody>
          </p:sp>
          <p:sp>
            <p:nvSpPr>
              <p:cNvPr id="7290"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endParaRPr lang="en-US"/>
              </a:p>
            </p:txBody>
          </p:sp>
          <p:sp>
            <p:nvSpPr>
              <p:cNvPr id="7291"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endParaRPr lang="en-US"/>
              </a:p>
            </p:txBody>
          </p:sp>
          <p:sp>
            <p:nvSpPr>
              <p:cNvPr id="7292"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endParaRPr lang="en-US"/>
              </a:p>
            </p:txBody>
          </p:sp>
          <p:sp>
            <p:nvSpPr>
              <p:cNvPr id="7293"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endParaRPr lang="en-US"/>
              </a:p>
            </p:txBody>
          </p:sp>
          <p:sp>
            <p:nvSpPr>
              <p:cNvPr id="7294"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endParaRPr lang="en-US"/>
              </a:p>
            </p:txBody>
          </p:sp>
          <p:sp>
            <p:nvSpPr>
              <p:cNvPr id="7295"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endParaRPr lang="en-US"/>
              </a:p>
            </p:txBody>
          </p:sp>
          <p:sp>
            <p:nvSpPr>
              <p:cNvPr id="7296"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endParaRPr lang="en-US"/>
              </a:p>
            </p:txBody>
          </p:sp>
          <p:sp>
            <p:nvSpPr>
              <p:cNvPr id="7297"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7298"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endParaRPr lang="en-US"/>
              </a:p>
            </p:txBody>
          </p:sp>
          <p:sp>
            <p:nvSpPr>
              <p:cNvPr id="7299"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endParaRPr lang="en-US"/>
              </a:p>
            </p:txBody>
          </p:sp>
          <p:sp>
            <p:nvSpPr>
              <p:cNvPr id="7300"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endParaRPr lang="en-US"/>
              </a:p>
            </p:txBody>
          </p:sp>
          <p:sp>
            <p:nvSpPr>
              <p:cNvPr id="7301"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endParaRPr lang="en-US"/>
              </a:p>
            </p:txBody>
          </p:sp>
          <p:sp>
            <p:nvSpPr>
              <p:cNvPr id="7302"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7303"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endParaRPr lang="en-US"/>
              </a:p>
            </p:txBody>
          </p:sp>
          <p:sp>
            <p:nvSpPr>
              <p:cNvPr id="7304"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endParaRPr lang="en-US"/>
              </a:p>
            </p:txBody>
          </p:sp>
          <p:sp>
            <p:nvSpPr>
              <p:cNvPr id="7305"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endParaRPr lang="en-US"/>
              </a:p>
            </p:txBody>
          </p:sp>
          <p:sp>
            <p:nvSpPr>
              <p:cNvPr id="7306"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en-US"/>
              </a:p>
            </p:txBody>
          </p:sp>
          <p:sp>
            <p:nvSpPr>
              <p:cNvPr id="7307"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en-US"/>
              </a:p>
            </p:txBody>
          </p:sp>
          <p:sp>
            <p:nvSpPr>
              <p:cNvPr id="7308"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en-US"/>
              </a:p>
            </p:txBody>
          </p:sp>
          <p:sp>
            <p:nvSpPr>
              <p:cNvPr id="7309"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en-US"/>
              </a:p>
            </p:txBody>
          </p:sp>
          <p:sp>
            <p:nvSpPr>
              <p:cNvPr id="7310"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en-US"/>
              </a:p>
            </p:txBody>
          </p:sp>
          <p:sp>
            <p:nvSpPr>
              <p:cNvPr id="7311"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en-US"/>
              </a:p>
            </p:txBody>
          </p:sp>
          <p:sp>
            <p:nvSpPr>
              <p:cNvPr id="7312"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endParaRPr lang="en-US"/>
              </a:p>
            </p:txBody>
          </p:sp>
          <p:sp>
            <p:nvSpPr>
              <p:cNvPr id="7313"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endParaRPr lang="en-US"/>
              </a:p>
            </p:txBody>
          </p:sp>
          <p:sp>
            <p:nvSpPr>
              <p:cNvPr id="7314"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endParaRPr lang="en-US"/>
              </a:p>
            </p:txBody>
          </p:sp>
          <p:sp>
            <p:nvSpPr>
              <p:cNvPr id="7315"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endParaRPr lang="en-US"/>
              </a:p>
            </p:txBody>
          </p:sp>
          <p:sp>
            <p:nvSpPr>
              <p:cNvPr id="7316"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endParaRPr lang="en-US"/>
              </a:p>
            </p:txBody>
          </p:sp>
          <p:sp>
            <p:nvSpPr>
              <p:cNvPr id="7317"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7318"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7319"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endParaRPr lang="en-US"/>
              </a:p>
            </p:txBody>
          </p:sp>
          <p:sp>
            <p:nvSpPr>
              <p:cNvPr id="7320"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endParaRPr lang="en-US"/>
              </a:p>
            </p:txBody>
          </p:sp>
        </p:grpSp>
      </p:grpSp>
      <p:sp>
        <p:nvSpPr>
          <p:cNvPr id="7321"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7322"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en-US"/>
              <a:t>Click to edit Master subtitle style</a:t>
            </a:r>
          </a:p>
        </p:txBody>
      </p:sp>
      <p:sp>
        <p:nvSpPr>
          <p:cNvPr id="7323" name="Rectangle 155"/>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endParaRPr lang="en-US"/>
          </a:p>
        </p:txBody>
      </p:sp>
      <p:sp>
        <p:nvSpPr>
          <p:cNvPr id="7324" name="Rectangle 156"/>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endParaRPr lang="en-US"/>
          </a:p>
        </p:txBody>
      </p:sp>
      <p:sp>
        <p:nvSpPr>
          <p:cNvPr id="7325" name="Rectangle 157"/>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fld id="{9A0CE8AD-CFAB-4D40-9614-E726C0554E2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2748F5-9165-4267-A30F-FC39DD53F2A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F8A7A8F-D47D-4598-BB63-B324D8E8864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194175" cy="4498975"/>
          </a:xfrm>
        </p:spPr>
        <p:txBody>
          <a:bodyPr/>
          <a:lstStyle/>
          <a:p>
            <a:endParaRPr lang="en-US"/>
          </a:p>
        </p:txBody>
      </p:sp>
      <p:sp>
        <p:nvSpPr>
          <p:cNvPr id="5" name="Date Placeholder 4"/>
          <p:cNvSpPr>
            <a:spLocks noGrp="1"/>
          </p:cNvSpPr>
          <p:nvPr>
            <p:ph type="dt" sz="half" idx="10"/>
          </p:nvPr>
        </p:nvSpPr>
        <p:spPr>
          <a:xfrm>
            <a:off x="301625" y="6245225"/>
            <a:ext cx="2289175"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289175" cy="476250"/>
          </a:xfrm>
        </p:spPr>
        <p:txBody>
          <a:bodyPr/>
          <a:lstStyle>
            <a:lvl1pPr>
              <a:defRPr/>
            </a:lvl1pPr>
          </a:lstStyle>
          <a:p>
            <a:fld id="{5B724109-79D8-440F-853E-07B1B03B518D}"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1625"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1625" y="6245225"/>
            <a:ext cx="2289175"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289175" cy="476250"/>
          </a:xfrm>
        </p:spPr>
        <p:txBody>
          <a:bodyPr/>
          <a:lstStyle>
            <a:lvl1pPr>
              <a:defRPr/>
            </a:lvl1pPr>
          </a:lstStyle>
          <a:p>
            <a:fld id="{57293DAD-54A5-4A59-BEA1-2C56C12C10D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2B715E9-12C6-48FA-90AE-B9BC7CCE83A5}"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693A4C5-7FCB-47D9-B8AF-570BB21B19F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51D1382-74FD-4DD6-9216-7A121A2A520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D32F0F6-BB27-4901-8092-16AC4635DA2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33CE5C1-4A79-4E8C-8311-A49B83F7E8A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09A2240-4175-402F-9548-618994B6891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F01BB6A-E723-4DC8-AE11-26289CB209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2A84B32-9DCE-4680-80BC-9EAE1AC923A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1422400"/>
            <a:ext cx="9147175" cy="5435600"/>
            <a:chOff x="0" y="896"/>
            <a:chExt cx="5762" cy="3424"/>
          </a:xfrm>
        </p:grpSpPr>
        <p:grpSp>
          <p:nvGrpSpPr>
            <p:cNvPr id="6147" name="Group 3"/>
            <p:cNvGrpSpPr>
              <a:grpSpLocks/>
            </p:cNvGrpSpPr>
            <p:nvPr userDrawn="1"/>
          </p:nvGrpSpPr>
          <p:grpSpPr bwMode="auto">
            <a:xfrm>
              <a:off x="20" y="896"/>
              <a:ext cx="5742" cy="3424"/>
              <a:chOff x="20" y="896"/>
              <a:chExt cx="5742" cy="3424"/>
            </a:xfrm>
          </p:grpSpPr>
          <p:sp>
            <p:nvSpPr>
              <p:cNvPr id="6148" name="Freeform 4"/>
              <p:cNvSpPr>
                <a:spLocks/>
              </p:cNvSpPr>
              <p:nvPr userDrawn="1"/>
            </p:nvSpPr>
            <p:spPr bwMode="hidden">
              <a:xfrm>
                <a:off x="1399" y="1116"/>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6149" name="Freeform 5"/>
              <p:cNvSpPr>
                <a:spLocks/>
              </p:cNvSpPr>
              <p:nvPr userDrawn="1"/>
            </p:nvSpPr>
            <p:spPr bwMode="hidden">
              <a:xfrm>
                <a:off x="672" y="1116"/>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6150" name="Freeform 6"/>
              <p:cNvSpPr>
                <a:spLocks/>
              </p:cNvSpPr>
              <p:nvPr userDrawn="1"/>
            </p:nvSpPr>
            <p:spPr bwMode="hidden">
              <a:xfrm>
                <a:off x="20" y="1069"/>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6151" name="Freeform 7"/>
              <p:cNvSpPr>
                <a:spLocks/>
              </p:cNvSpPr>
              <p:nvPr userDrawn="1"/>
            </p:nvSpPr>
            <p:spPr bwMode="hidden">
              <a:xfrm>
                <a:off x="242" y="1145"/>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6152" name="Freeform 8"/>
              <p:cNvSpPr>
                <a:spLocks/>
              </p:cNvSpPr>
              <p:nvPr userDrawn="1"/>
            </p:nvSpPr>
            <p:spPr bwMode="hidden">
              <a:xfrm>
                <a:off x="4840" y="984"/>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p:spPr>
            <p:txBody>
              <a:bodyPr/>
              <a:lstStyle/>
              <a:p>
                <a:endParaRPr lang="en-US"/>
              </a:p>
            </p:txBody>
          </p:sp>
          <p:sp>
            <p:nvSpPr>
              <p:cNvPr id="6153" name="Freeform 9"/>
              <p:cNvSpPr>
                <a:spLocks/>
              </p:cNvSpPr>
              <p:nvPr userDrawn="1"/>
            </p:nvSpPr>
            <p:spPr bwMode="hidden">
              <a:xfrm>
                <a:off x="5173" y="896"/>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6154" name="Freeform 10"/>
              <p:cNvSpPr>
                <a:spLocks/>
              </p:cNvSpPr>
              <p:nvPr userDrawn="1"/>
            </p:nvSpPr>
            <p:spPr bwMode="hidden">
              <a:xfrm>
                <a:off x="3291" y="968"/>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p:spPr>
            <p:txBody>
              <a:bodyPr/>
              <a:lstStyle/>
              <a:p>
                <a:endParaRPr lang="en-US"/>
              </a:p>
            </p:txBody>
          </p:sp>
          <p:sp>
            <p:nvSpPr>
              <p:cNvPr id="6155" name="Freeform 11"/>
              <p:cNvSpPr>
                <a:spLocks/>
              </p:cNvSpPr>
              <p:nvPr userDrawn="1"/>
            </p:nvSpPr>
            <p:spPr bwMode="hidden">
              <a:xfrm>
                <a:off x="2366" y="1067"/>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6156" name="Freeform 12"/>
              <p:cNvSpPr>
                <a:spLocks/>
              </p:cNvSpPr>
              <p:nvPr userDrawn="1"/>
            </p:nvSpPr>
            <p:spPr bwMode="hidden">
              <a:xfrm>
                <a:off x="4275" y="2031"/>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6157" name="Freeform 13"/>
              <p:cNvSpPr>
                <a:spLocks/>
              </p:cNvSpPr>
              <p:nvPr userDrawn="1"/>
            </p:nvSpPr>
            <p:spPr bwMode="hidden">
              <a:xfrm>
                <a:off x="2914" y="3476"/>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6158" name="Freeform 14"/>
              <p:cNvSpPr>
                <a:spLocks/>
              </p:cNvSpPr>
              <p:nvPr userDrawn="1"/>
            </p:nvSpPr>
            <p:spPr bwMode="hidden">
              <a:xfrm>
                <a:off x="5443" y="922"/>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6159" name="Freeform 15"/>
              <p:cNvSpPr>
                <a:spLocks/>
              </p:cNvSpPr>
              <p:nvPr userDrawn="1"/>
            </p:nvSpPr>
            <p:spPr bwMode="hidden">
              <a:xfrm>
                <a:off x="4954" y="3568"/>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p:spPr>
            <p:txBody>
              <a:bodyPr/>
              <a:lstStyle/>
              <a:p>
                <a:endParaRPr lang="en-US"/>
              </a:p>
            </p:txBody>
          </p:sp>
          <p:sp>
            <p:nvSpPr>
              <p:cNvPr id="6160" name="Freeform 16"/>
              <p:cNvSpPr>
                <a:spLocks/>
              </p:cNvSpPr>
              <p:nvPr userDrawn="1"/>
            </p:nvSpPr>
            <p:spPr bwMode="hidden">
              <a:xfrm>
                <a:off x="50" y="2400"/>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p:spPr>
            <p:txBody>
              <a:bodyPr/>
              <a:lstStyle/>
              <a:p>
                <a:endParaRPr lang="en-US"/>
              </a:p>
            </p:txBody>
          </p:sp>
        </p:grpSp>
        <p:grpSp>
          <p:nvGrpSpPr>
            <p:cNvPr id="6161" name="Group 17"/>
            <p:cNvGrpSpPr>
              <a:grpSpLocks/>
            </p:cNvGrpSpPr>
            <p:nvPr userDrawn="1"/>
          </p:nvGrpSpPr>
          <p:grpSpPr bwMode="auto">
            <a:xfrm>
              <a:off x="0" y="2291"/>
              <a:ext cx="1385" cy="1702"/>
              <a:chOff x="0" y="2291"/>
              <a:chExt cx="1385" cy="1702"/>
            </a:xfrm>
          </p:grpSpPr>
          <p:sp>
            <p:nvSpPr>
              <p:cNvPr id="6162" name="Rectangle 18"/>
              <p:cNvSpPr>
                <a:spLocks noChangeArrowheads="1"/>
              </p:cNvSpPr>
              <p:nvPr userDrawn="1"/>
            </p:nvSpPr>
            <p:spPr bwMode="ltGray">
              <a:xfrm rot="6798887">
                <a:off x="62" y="3883"/>
                <a:ext cx="75" cy="12"/>
              </a:xfrm>
              <a:prstGeom prst="rect">
                <a:avLst/>
              </a:prstGeom>
              <a:solidFill>
                <a:schemeClr val="bg2"/>
              </a:solidFill>
              <a:ln w="9525">
                <a:noFill/>
                <a:miter lim="800000"/>
                <a:headEnd/>
                <a:tailEnd/>
              </a:ln>
              <a:effectLst/>
            </p:spPr>
            <p:txBody>
              <a:bodyPr wrap="none" anchor="ctr"/>
              <a:lstStyle/>
              <a:p>
                <a:endParaRPr lang="en-US"/>
              </a:p>
            </p:txBody>
          </p:sp>
          <p:sp>
            <p:nvSpPr>
              <p:cNvPr id="6163"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a:effectLst/>
            </p:spPr>
            <p:txBody>
              <a:bodyPr wrap="none" anchor="ctr"/>
              <a:lstStyle/>
              <a:p>
                <a:endParaRPr lang="en-US"/>
              </a:p>
            </p:txBody>
          </p:sp>
          <p:sp>
            <p:nvSpPr>
              <p:cNvPr id="6164" name="Rectangle 20"/>
              <p:cNvSpPr>
                <a:spLocks noChangeArrowheads="1"/>
              </p:cNvSpPr>
              <p:nvPr userDrawn="1"/>
            </p:nvSpPr>
            <p:spPr bwMode="ltGray">
              <a:xfrm rot="6798887">
                <a:off x="6" y="3875"/>
                <a:ext cx="75" cy="12"/>
              </a:xfrm>
              <a:prstGeom prst="rect">
                <a:avLst/>
              </a:prstGeom>
              <a:solidFill>
                <a:schemeClr val="bg2"/>
              </a:solidFill>
              <a:ln w="9525">
                <a:noFill/>
                <a:miter lim="800000"/>
                <a:headEnd/>
                <a:tailEnd/>
              </a:ln>
              <a:effectLst/>
            </p:spPr>
            <p:txBody>
              <a:bodyPr wrap="none" anchor="ctr"/>
              <a:lstStyle/>
              <a:p>
                <a:endParaRPr lang="en-US"/>
              </a:p>
            </p:txBody>
          </p:sp>
          <p:sp>
            <p:nvSpPr>
              <p:cNvPr id="6165"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a:effectLst/>
            </p:spPr>
            <p:txBody>
              <a:bodyPr wrap="none" anchor="ctr"/>
              <a:lstStyle/>
              <a:p>
                <a:endParaRPr lang="en-US"/>
              </a:p>
            </p:txBody>
          </p:sp>
          <p:sp>
            <p:nvSpPr>
              <p:cNvPr id="6166" name="Rectangle 22"/>
              <p:cNvSpPr>
                <a:spLocks noChangeArrowheads="1"/>
              </p:cNvSpPr>
              <p:nvPr userDrawn="1"/>
            </p:nvSpPr>
            <p:spPr bwMode="ltGray">
              <a:xfrm rot="5999912">
                <a:off x="182" y="3889"/>
                <a:ext cx="69" cy="12"/>
              </a:xfrm>
              <a:prstGeom prst="rect">
                <a:avLst/>
              </a:prstGeom>
              <a:solidFill>
                <a:schemeClr val="bg2"/>
              </a:solidFill>
              <a:ln w="9525">
                <a:noFill/>
                <a:miter lim="800000"/>
                <a:headEnd/>
                <a:tailEnd/>
              </a:ln>
              <a:effectLst/>
            </p:spPr>
            <p:txBody>
              <a:bodyPr wrap="none" anchor="ctr"/>
              <a:lstStyle/>
              <a:p>
                <a:endParaRPr lang="en-US"/>
              </a:p>
            </p:txBody>
          </p:sp>
          <p:sp>
            <p:nvSpPr>
              <p:cNvPr id="6167" name="Rectangle 23"/>
              <p:cNvSpPr>
                <a:spLocks noChangeArrowheads="1"/>
              </p:cNvSpPr>
              <p:nvPr userDrawn="1"/>
            </p:nvSpPr>
            <p:spPr bwMode="ltGray">
              <a:xfrm rot="6250138">
                <a:off x="152" y="3888"/>
                <a:ext cx="69" cy="12"/>
              </a:xfrm>
              <a:prstGeom prst="rect">
                <a:avLst/>
              </a:prstGeom>
              <a:solidFill>
                <a:schemeClr val="bg2"/>
              </a:solidFill>
              <a:ln w="9525">
                <a:noFill/>
                <a:miter lim="800000"/>
                <a:headEnd/>
                <a:tailEnd/>
              </a:ln>
              <a:effectLst/>
            </p:spPr>
            <p:txBody>
              <a:bodyPr wrap="none" anchor="ctr"/>
              <a:lstStyle/>
              <a:p>
                <a:endParaRPr lang="en-US"/>
              </a:p>
            </p:txBody>
          </p:sp>
          <p:sp>
            <p:nvSpPr>
              <p:cNvPr id="6168"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a:effectLst/>
            </p:spPr>
            <p:txBody>
              <a:bodyPr wrap="none" anchor="ctr"/>
              <a:lstStyle/>
              <a:p>
                <a:endParaRPr lang="en-US"/>
              </a:p>
            </p:txBody>
          </p:sp>
          <p:sp>
            <p:nvSpPr>
              <p:cNvPr id="6169" name="Rectangle 25"/>
              <p:cNvSpPr>
                <a:spLocks noChangeArrowheads="1"/>
              </p:cNvSpPr>
              <p:nvPr userDrawn="1"/>
            </p:nvSpPr>
            <p:spPr bwMode="ltGray">
              <a:xfrm rot="5380717">
                <a:off x="363" y="3869"/>
                <a:ext cx="69" cy="12"/>
              </a:xfrm>
              <a:prstGeom prst="rect">
                <a:avLst/>
              </a:prstGeom>
              <a:solidFill>
                <a:schemeClr val="bg2"/>
              </a:solidFill>
              <a:ln w="9525">
                <a:noFill/>
                <a:miter lim="800000"/>
                <a:headEnd/>
                <a:tailEnd/>
              </a:ln>
              <a:effectLst/>
            </p:spPr>
            <p:txBody>
              <a:bodyPr wrap="none" anchor="ctr"/>
              <a:lstStyle/>
              <a:p>
                <a:endParaRPr lang="en-US"/>
              </a:p>
            </p:txBody>
          </p:sp>
          <p:sp>
            <p:nvSpPr>
              <p:cNvPr id="6170" name="Rectangle 26"/>
              <p:cNvSpPr>
                <a:spLocks noChangeArrowheads="1"/>
              </p:cNvSpPr>
              <p:nvPr userDrawn="1"/>
            </p:nvSpPr>
            <p:spPr bwMode="ltGray">
              <a:xfrm rot="5380717">
                <a:off x="332" y="3872"/>
                <a:ext cx="69" cy="12"/>
              </a:xfrm>
              <a:prstGeom prst="rect">
                <a:avLst/>
              </a:prstGeom>
              <a:solidFill>
                <a:schemeClr val="bg2"/>
              </a:solidFill>
              <a:ln w="9525">
                <a:noFill/>
                <a:miter lim="800000"/>
                <a:headEnd/>
                <a:tailEnd/>
              </a:ln>
              <a:effectLst/>
            </p:spPr>
            <p:txBody>
              <a:bodyPr wrap="none" anchor="ctr"/>
              <a:lstStyle/>
              <a:p>
                <a:endParaRPr lang="en-US"/>
              </a:p>
            </p:txBody>
          </p:sp>
          <p:sp>
            <p:nvSpPr>
              <p:cNvPr id="6171" name="Rectangle 27"/>
              <p:cNvSpPr>
                <a:spLocks noChangeArrowheads="1"/>
              </p:cNvSpPr>
              <p:nvPr userDrawn="1"/>
            </p:nvSpPr>
            <p:spPr bwMode="ltGray">
              <a:xfrm rot="5583200">
                <a:off x="302" y="3877"/>
                <a:ext cx="69" cy="12"/>
              </a:xfrm>
              <a:prstGeom prst="rect">
                <a:avLst/>
              </a:prstGeom>
              <a:solidFill>
                <a:schemeClr val="bg2"/>
              </a:solidFill>
              <a:ln w="9525">
                <a:noFill/>
                <a:miter lim="800000"/>
                <a:headEnd/>
                <a:tailEnd/>
              </a:ln>
              <a:effectLst/>
            </p:spPr>
            <p:txBody>
              <a:bodyPr wrap="none" anchor="ctr"/>
              <a:lstStyle/>
              <a:p>
                <a:endParaRPr lang="en-US"/>
              </a:p>
            </p:txBody>
          </p:sp>
          <p:sp>
            <p:nvSpPr>
              <p:cNvPr id="6172" name="Rectangle 28"/>
              <p:cNvSpPr>
                <a:spLocks noChangeArrowheads="1"/>
              </p:cNvSpPr>
              <p:nvPr userDrawn="1"/>
            </p:nvSpPr>
            <p:spPr bwMode="ltGray">
              <a:xfrm rot="5737625">
                <a:off x="270" y="3882"/>
                <a:ext cx="69" cy="12"/>
              </a:xfrm>
              <a:prstGeom prst="rect">
                <a:avLst/>
              </a:prstGeom>
              <a:solidFill>
                <a:schemeClr val="bg2"/>
              </a:solidFill>
              <a:ln w="9525">
                <a:noFill/>
                <a:miter lim="800000"/>
                <a:headEnd/>
                <a:tailEnd/>
              </a:ln>
              <a:effectLst/>
            </p:spPr>
            <p:txBody>
              <a:bodyPr wrap="none" anchor="ctr"/>
              <a:lstStyle/>
              <a:p>
                <a:endParaRPr lang="en-US"/>
              </a:p>
            </p:txBody>
          </p:sp>
          <p:sp>
            <p:nvSpPr>
              <p:cNvPr id="6173" name="Rectangle 29"/>
              <p:cNvSpPr>
                <a:spLocks noChangeArrowheads="1"/>
              </p:cNvSpPr>
              <p:nvPr userDrawn="1"/>
            </p:nvSpPr>
            <p:spPr bwMode="ltGray">
              <a:xfrm rot="4715477">
                <a:off x="516" y="3829"/>
                <a:ext cx="63" cy="12"/>
              </a:xfrm>
              <a:prstGeom prst="rect">
                <a:avLst/>
              </a:prstGeom>
              <a:solidFill>
                <a:schemeClr val="bg2"/>
              </a:solidFill>
              <a:ln w="9525">
                <a:noFill/>
                <a:miter lim="800000"/>
                <a:headEnd/>
                <a:tailEnd/>
              </a:ln>
              <a:effectLst/>
            </p:spPr>
            <p:txBody>
              <a:bodyPr wrap="none" anchor="ctr"/>
              <a:lstStyle/>
              <a:p>
                <a:endParaRPr lang="en-US"/>
              </a:p>
            </p:txBody>
          </p:sp>
          <p:sp>
            <p:nvSpPr>
              <p:cNvPr id="6174"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a:effectLst/>
            </p:spPr>
            <p:txBody>
              <a:bodyPr wrap="none" anchor="ctr"/>
              <a:lstStyle/>
              <a:p>
                <a:endParaRPr lang="en-US"/>
              </a:p>
            </p:txBody>
          </p:sp>
          <p:sp>
            <p:nvSpPr>
              <p:cNvPr id="6175"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a:effectLst/>
            </p:spPr>
            <p:txBody>
              <a:bodyPr wrap="none" anchor="ctr"/>
              <a:lstStyle/>
              <a:p>
                <a:endParaRPr lang="en-US"/>
              </a:p>
            </p:txBody>
          </p:sp>
          <p:sp>
            <p:nvSpPr>
              <p:cNvPr id="6176" name="Rectangle 32"/>
              <p:cNvSpPr>
                <a:spLocks noChangeArrowheads="1"/>
              </p:cNvSpPr>
              <p:nvPr userDrawn="1"/>
            </p:nvSpPr>
            <p:spPr bwMode="ltGray">
              <a:xfrm rot="5041352">
                <a:off x="426" y="3851"/>
                <a:ext cx="63" cy="12"/>
              </a:xfrm>
              <a:prstGeom prst="rect">
                <a:avLst/>
              </a:prstGeom>
              <a:solidFill>
                <a:schemeClr val="bg2"/>
              </a:solidFill>
              <a:ln w="9525">
                <a:noFill/>
                <a:miter lim="800000"/>
                <a:headEnd/>
                <a:tailEnd/>
              </a:ln>
              <a:effectLst/>
            </p:spPr>
            <p:txBody>
              <a:bodyPr wrap="none" anchor="ctr"/>
              <a:lstStyle/>
              <a:p>
                <a:endParaRPr lang="en-US"/>
              </a:p>
            </p:txBody>
          </p:sp>
          <p:sp>
            <p:nvSpPr>
              <p:cNvPr id="6177"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a:effectLst/>
            </p:spPr>
            <p:txBody>
              <a:bodyPr wrap="none" anchor="ctr"/>
              <a:lstStyle/>
              <a:p>
                <a:endParaRPr lang="en-US"/>
              </a:p>
            </p:txBody>
          </p:sp>
          <p:sp>
            <p:nvSpPr>
              <p:cNvPr id="6178"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a:effectLst/>
            </p:spPr>
            <p:txBody>
              <a:bodyPr wrap="none" anchor="ctr"/>
              <a:lstStyle/>
              <a:p>
                <a:endParaRPr lang="en-US"/>
              </a:p>
            </p:txBody>
          </p:sp>
          <p:sp>
            <p:nvSpPr>
              <p:cNvPr id="6179" name="Rectangle 35"/>
              <p:cNvSpPr>
                <a:spLocks noChangeArrowheads="1"/>
              </p:cNvSpPr>
              <p:nvPr userDrawn="1"/>
            </p:nvSpPr>
            <p:spPr bwMode="ltGray">
              <a:xfrm rot="4104184">
                <a:off x="605" y="3791"/>
                <a:ext cx="63" cy="12"/>
              </a:xfrm>
              <a:prstGeom prst="rect">
                <a:avLst/>
              </a:prstGeom>
              <a:solidFill>
                <a:schemeClr val="bg2"/>
              </a:solidFill>
              <a:ln w="9525">
                <a:noFill/>
                <a:miter lim="800000"/>
                <a:headEnd/>
                <a:tailEnd/>
              </a:ln>
              <a:effectLst/>
            </p:spPr>
            <p:txBody>
              <a:bodyPr wrap="none" anchor="ctr"/>
              <a:lstStyle/>
              <a:p>
                <a:endParaRPr lang="en-US"/>
              </a:p>
            </p:txBody>
          </p:sp>
          <p:sp>
            <p:nvSpPr>
              <p:cNvPr id="6180"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a:effectLst/>
            </p:spPr>
            <p:txBody>
              <a:bodyPr wrap="none" anchor="ctr"/>
              <a:lstStyle/>
              <a:p>
                <a:endParaRPr lang="en-US"/>
              </a:p>
            </p:txBody>
          </p:sp>
          <p:sp>
            <p:nvSpPr>
              <p:cNvPr id="6181" name="Rectangle 37"/>
              <p:cNvSpPr>
                <a:spLocks noChangeArrowheads="1"/>
              </p:cNvSpPr>
              <p:nvPr userDrawn="1"/>
            </p:nvSpPr>
            <p:spPr bwMode="ltGray">
              <a:xfrm rot="3368036">
                <a:off x="799" y="3683"/>
                <a:ext cx="63" cy="12"/>
              </a:xfrm>
              <a:prstGeom prst="rect">
                <a:avLst/>
              </a:prstGeom>
              <a:solidFill>
                <a:schemeClr val="bg2"/>
              </a:solidFill>
              <a:ln w="9525">
                <a:noFill/>
                <a:miter lim="800000"/>
                <a:headEnd/>
                <a:tailEnd/>
              </a:ln>
              <a:effectLst/>
            </p:spPr>
            <p:txBody>
              <a:bodyPr wrap="none" anchor="ctr"/>
              <a:lstStyle/>
              <a:p>
                <a:endParaRPr lang="en-US"/>
              </a:p>
            </p:txBody>
          </p:sp>
          <p:sp>
            <p:nvSpPr>
              <p:cNvPr id="6182" name="Rectangle 38"/>
              <p:cNvSpPr>
                <a:spLocks noChangeArrowheads="1"/>
              </p:cNvSpPr>
              <p:nvPr userDrawn="1"/>
            </p:nvSpPr>
            <p:spPr bwMode="ltGray">
              <a:xfrm rot="3368036">
                <a:off x="772" y="3699"/>
                <a:ext cx="63" cy="12"/>
              </a:xfrm>
              <a:prstGeom prst="rect">
                <a:avLst/>
              </a:prstGeom>
              <a:solidFill>
                <a:schemeClr val="bg2"/>
              </a:solidFill>
              <a:ln w="9525">
                <a:noFill/>
                <a:miter lim="800000"/>
                <a:headEnd/>
                <a:tailEnd/>
              </a:ln>
              <a:effectLst/>
            </p:spPr>
            <p:txBody>
              <a:bodyPr wrap="none" anchor="ctr"/>
              <a:lstStyle/>
              <a:p>
                <a:endParaRPr lang="en-US"/>
              </a:p>
            </p:txBody>
          </p:sp>
          <p:sp>
            <p:nvSpPr>
              <p:cNvPr id="6183" name="Rectangle 39"/>
              <p:cNvSpPr>
                <a:spLocks noChangeArrowheads="1"/>
              </p:cNvSpPr>
              <p:nvPr userDrawn="1"/>
            </p:nvSpPr>
            <p:spPr bwMode="ltGray">
              <a:xfrm rot="3368036">
                <a:off x="745" y="3717"/>
                <a:ext cx="63" cy="12"/>
              </a:xfrm>
              <a:prstGeom prst="rect">
                <a:avLst/>
              </a:prstGeom>
              <a:solidFill>
                <a:schemeClr val="bg2"/>
              </a:solidFill>
              <a:ln w="9525">
                <a:noFill/>
                <a:miter lim="800000"/>
                <a:headEnd/>
                <a:tailEnd/>
              </a:ln>
              <a:effectLst/>
            </p:spPr>
            <p:txBody>
              <a:bodyPr wrap="none" anchor="ctr"/>
              <a:lstStyle/>
              <a:p>
                <a:endParaRPr lang="en-US"/>
              </a:p>
            </p:txBody>
          </p:sp>
          <p:sp>
            <p:nvSpPr>
              <p:cNvPr id="6184"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a:effectLst/>
            </p:spPr>
            <p:txBody>
              <a:bodyPr wrap="none" anchor="ctr"/>
              <a:lstStyle/>
              <a:p>
                <a:endParaRPr lang="en-US"/>
              </a:p>
            </p:txBody>
          </p:sp>
          <p:sp>
            <p:nvSpPr>
              <p:cNvPr id="6185"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a:effectLst/>
            </p:spPr>
            <p:txBody>
              <a:bodyPr wrap="none" anchor="ctr"/>
              <a:lstStyle/>
              <a:p>
                <a:endParaRPr lang="en-US"/>
              </a:p>
            </p:txBody>
          </p:sp>
          <p:sp>
            <p:nvSpPr>
              <p:cNvPr id="6186"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a:effectLst/>
            </p:spPr>
            <p:txBody>
              <a:bodyPr wrap="none" anchor="ctr"/>
              <a:lstStyle/>
              <a:p>
                <a:endParaRPr lang="en-US"/>
              </a:p>
            </p:txBody>
          </p:sp>
          <p:sp>
            <p:nvSpPr>
              <p:cNvPr id="6187"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a:effectLst/>
            </p:spPr>
            <p:txBody>
              <a:bodyPr wrap="none" anchor="ctr"/>
              <a:lstStyle/>
              <a:p>
                <a:endParaRPr lang="en-US"/>
              </a:p>
            </p:txBody>
          </p:sp>
          <p:sp>
            <p:nvSpPr>
              <p:cNvPr id="6188"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a:effectLst/>
            </p:spPr>
            <p:txBody>
              <a:bodyPr wrap="none" anchor="ctr"/>
              <a:lstStyle/>
              <a:p>
                <a:endParaRPr lang="en-US"/>
              </a:p>
            </p:txBody>
          </p:sp>
          <p:sp>
            <p:nvSpPr>
              <p:cNvPr id="6189"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a:effectLst/>
            </p:spPr>
            <p:txBody>
              <a:bodyPr wrap="none" anchor="ctr"/>
              <a:lstStyle/>
              <a:p>
                <a:endParaRPr lang="en-US"/>
              </a:p>
            </p:txBody>
          </p:sp>
          <p:sp>
            <p:nvSpPr>
              <p:cNvPr id="6190"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a:effectLst/>
            </p:spPr>
            <p:txBody>
              <a:bodyPr wrap="none" anchor="ctr"/>
              <a:lstStyle/>
              <a:p>
                <a:endParaRPr lang="en-US"/>
              </a:p>
            </p:txBody>
          </p:sp>
          <p:sp>
            <p:nvSpPr>
              <p:cNvPr id="6191"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a:effectLst/>
            </p:spPr>
            <p:txBody>
              <a:bodyPr wrap="none" anchor="ctr"/>
              <a:lstStyle/>
              <a:p>
                <a:endParaRPr lang="en-US"/>
              </a:p>
            </p:txBody>
          </p:sp>
          <p:sp>
            <p:nvSpPr>
              <p:cNvPr id="6192"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a:effectLst/>
            </p:spPr>
            <p:txBody>
              <a:bodyPr wrap="none" anchor="ctr"/>
              <a:lstStyle/>
              <a:p>
                <a:endParaRPr lang="en-US"/>
              </a:p>
            </p:txBody>
          </p:sp>
          <p:sp>
            <p:nvSpPr>
              <p:cNvPr id="6193"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a:effectLst/>
            </p:spPr>
            <p:txBody>
              <a:bodyPr wrap="none" anchor="ctr"/>
              <a:lstStyle/>
              <a:p>
                <a:endParaRPr lang="en-US"/>
              </a:p>
            </p:txBody>
          </p:sp>
          <p:sp>
            <p:nvSpPr>
              <p:cNvPr id="6194"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a:effectLst/>
            </p:spPr>
            <p:txBody>
              <a:bodyPr wrap="none" anchor="ctr"/>
              <a:lstStyle/>
              <a:p>
                <a:endParaRPr lang="en-US"/>
              </a:p>
            </p:txBody>
          </p:sp>
          <p:sp>
            <p:nvSpPr>
              <p:cNvPr id="6195"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a:effectLst/>
            </p:spPr>
            <p:txBody>
              <a:bodyPr wrap="none" anchor="ctr"/>
              <a:lstStyle/>
              <a:p>
                <a:endParaRPr lang="en-US"/>
              </a:p>
            </p:txBody>
          </p:sp>
          <p:sp>
            <p:nvSpPr>
              <p:cNvPr id="6196"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a:effectLst/>
            </p:spPr>
            <p:txBody>
              <a:bodyPr wrap="none" anchor="ctr"/>
              <a:lstStyle/>
              <a:p>
                <a:endParaRPr lang="en-US"/>
              </a:p>
            </p:txBody>
          </p:sp>
          <p:sp>
            <p:nvSpPr>
              <p:cNvPr id="6197"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a:effectLst/>
            </p:spPr>
            <p:txBody>
              <a:bodyPr wrap="none" anchor="ctr"/>
              <a:lstStyle/>
              <a:p>
                <a:endParaRPr lang="en-US"/>
              </a:p>
            </p:txBody>
          </p:sp>
          <p:sp>
            <p:nvSpPr>
              <p:cNvPr id="6198"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a:effectLst/>
            </p:spPr>
            <p:txBody>
              <a:bodyPr wrap="none" anchor="ctr"/>
              <a:lstStyle/>
              <a:p>
                <a:endParaRPr lang="en-US"/>
              </a:p>
            </p:txBody>
          </p:sp>
          <p:sp>
            <p:nvSpPr>
              <p:cNvPr id="6199"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a:effectLst/>
            </p:spPr>
            <p:txBody>
              <a:bodyPr wrap="none" anchor="ctr"/>
              <a:lstStyle/>
              <a:p>
                <a:endParaRPr lang="en-US"/>
              </a:p>
            </p:txBody>
          </p:sp>
          <p:sp>
            <p:nvSpPr>
              <p:cNvPr id="6200"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a:effectLst/>
            </p:spPr>
            <p:txBody>
              <a:bodyPr wrap="none" anchor="ctr"/>
              <a:lstStyle/>
              <a:p>
                <a:endParaRPr lang="en-US"/>
              </a:p>
            </p:txBody>
          </p:sp>
          <p:sp>
            <p:nvSpPr>
              <p:cNvPr id="6201"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a:effectLst/>
            </p:spPr>
            <p:txBody>
              <a:bodyPr wrap="none" anchor="ctr"/>
              <a:lstStyle/>
              <a:p>
                <a:endParaRPr lang="en-US"/>
              </a:p>
            </p:txBody>
          </p:sp>
          <p:sp>
            <p:nvSpPr>
              <p:cNvPr id="6202"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a:effectLst/>
            </p:spPr>
            <p:txBody>
              <a:bodyPr wrap="none" anchor="ctr"/>
              <a:lstStyle/>
              <a:p>
                <a:endParaRPr lang="en-US"/>
              </a:p>
            </p:txBody>
          </p:sp>
          <p:sp>
            <p:nvSpPr>
              <p:cNvPr id="6203"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a:effectLst/>
            </p:spPr>
            <p:txBody>
              <a:bodyPr wrap="none" anchor="ctr"/>
              <a:lstStyle/>
              <a:p>
                <a:endParaRPr lang="en-US"/>
              </a:p>
            </p:txBody>
          </p:sp>
          <p:sp>
            <p:nvSpPr>
              <p:cNvPr id="6204"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a:effectLst/>
            </p:spPr>
            <p:txBody>
              <a:bodyPr wrap="none" anchor="ctr"/>
              <a:lstStyle/>
              <a:p>
                <a:endParaRPr lang="en-US"/>
              </a:p>
            </p:txBody>
          </p:sp>
          <p:sp>
            <p:nvSpPr>
              <p:cNvPr id="6205"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a:effectLst/>
            </p:spPr>
            <p:txBody>
              <a:bodyPr wrap="none" anchor="ctr"/>
              <a:lstStyle/>
              <a:p>
                <a:endParaRPr lang="en-US"/>
              </a:p>
            </p:txBody>
          </p:sp>
          <p:sp>
            <p:nvSpPr>
              <p:cNvPr id="6206"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a:effectLst/>
            </p:spPr>
            <p:txBody>
              <a:bodyPr wrap="none" anchor="ctr"/>
              <a:lstStyle/>
              <a:p>
                <a:endParaRPr lang="en-US"/>
              </a:p>
            </p:txBody>
          </p:sp>
          <p:sp>
            <p:nvSpPr>
              <p:cNvPr id="6207"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a:effectLst/>
            </p:spPr>
            <p:txBody>
              <a:bodyPr wrap="none" anchor="ctr"/>
              <a:lstStyle/>
              <a:p>
                <a:endParaRPr lang="en-US"/>
              </a:p>
            </p:txBody>
          </p:sp>
          <p:sp>
            <p:nvSpPr>
              <p:cNvPr id="6208"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a:effectLst/>
            </p:spPr>
            <p:txBody>
              <a:bodyPr wrap="none" anchor="ctr"/>
              <a:lstStyle/>
              <a:p>
                <a:endParaRPr lang="en-US"/>
              </a:p>
            </p:txBody>
          </p:sp>
          <p:sp>
            <p:nvSpPr>
              <p:cNvPr id="6209"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0"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1"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2"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3"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4"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5"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6"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7"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8"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a:effectLst/>
            </p:spPr>
            <p:txBody>
              <a:bodyPr wrap="none" anchor="ctr"/>
              <a:lstStyle/>
              <a:p>
                <a:endParaRPr lang="en-US"/>
              </a:p>
            </p:txBody>
          </p:sp>
          <p:sp>
            <p:nvSpPr>
              <p:cNvPr id="6219"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a:effectLst/>
            </p:spPr>
            <p:txBody>
              <a:bodyPr wrap="none" anchor="ctr"/>
              <a:lstStyle/>
              <a:p>
                <a:endParaRPr lang="en-US"/>
              </a:p>
            </p:txBody>
          </p:sp>
          <p:sp>
            <p:nvSpPr>
              <p:cNvPr id="6220"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a:effectLst/>
            </p:spPr>
            <p:txBody>
              <a:bodyPr wrap="none" anchor="ctr"/>
              <a:lstStyle/>
              <a:p>
                <a:endParaRPr lang="en-US"/>
              </a:p>
            </p:txBody>
          </p:sp>
          <p:sp>
            <p:nvSpPr>
              <p:cNvPr id="6221"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a:effectLst/>
            </p:spPr>
            <p:txBody>
              <a:bodyPr wrap="none" anchor="ctr"/>
              <a:lstStyle/>
              <a:p>
                <a:endParaRPr lang="en-US"/>
              </a:p>
            </p:txBody>
          </p:sp>
          <p:sp>
            <p:nvSpPr>
              <p:cNvPr id="6222"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a:effectLst/>
            </p:spPr>
            <p:txBody>
              <a:bodyPr wrap="none" anchor="ctr"/>
              <a:lstStyle/>
              <a:p>
                <a:endParaRPr lang="en-US"/>
              </a:p>
            </p:txBody>
          </p:sp>
          <p:sp>
            <p:nvSpPr>
              <p:cNvPr id="6223"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a:effectLst/>
            </p:spPr>
            <p:txBody>
              <a:bodyPr wrap="none" anchor="ctr"/>
              <a:lstStyle/>
              <a:p>
                <a:endParaRPr lang="en-US"/>
              </a:p>
            </p:txBody>
          </p:sp>
          <p:sp>
            <p:nvSpPr>
              <p:cNvPr id="6224"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a:effectLst/>
            </p:spPr>
            <p:txBody>
              <a:bodyPr wrap="none" anchor="ctr"/>
              <a:lstStyle/>
              <a:p>
                <a:endParaRPr lang="en-US"/>
              </a:p>
            </p:txBody>
          </p:sp>
          <p:sp>
            <p:nvSpPr>
              <p:cNvPr id="6225" name="Freeform 81"/>
              <p:cNvSpPr>
                <a:spLocks/>
              </p:cNvSpPr>
              <p:nvPr userDrawn="1"/>
            </p:nvSpPr>
            <p:spPr bwMode="ltGray">
              <a:xfrm>
                <a:off x="486" y="2563"/>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en-US"/>
              </a:p>
            </p:txBody>
          </p:sp>
          <p:sp>
            <p:nvSpPr>
              <p:cNvPr id="6226"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a:effectLst/>
            </p:spPr>
            <p:txBody>
              <a:bodyPr wrap="none" anchor="ctr"/>
              <a:lstStyle/>
              <a:p>
                <a:endParaRPr lang="en-US"/>
              </a:p>
            </p:txBody>
          </p:sp>
          <p:sp>
            <p:nvSpPr>
              <p:cNvPr id="6227"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a:effectLst/>
            </p:spPr>
            <p:txBody>
              <a:bodyPr wrap="none" anchor="ctr"/>
              <a:lstStyle/>
              <a:p>
                <a:endParaRPr lang="en-US"/>
              </a:p>
            </p:txBody>
          </p:sp>
          <p:sp>
            <p:nvSpPr>
              <p:cNvPr id="6228" name="Rectangle 84"/>
              <p:cNvSpPr>
                <a:spLocks noChangeArrowheads="1"/>
              </p:cNvSpPr>
              <p:nvPr userDrawn="1"/>
            </p:nvSpPr>
            <p:spPr bwMode="ltGray">
              <a:xfrm rot="-2957028">
                <a:off x="907" y="2473"/>
                <a:ext cx="81" cy="12"/>
              </a:xfrm>
              <a:prstGeom prst="rect">
                <a:avLst/>
              </a:prstGeom>
              <a:solidFill>
                <a:schemeClr val="bg2"/>
              </a:solidFill>
              <a:ln w="9525">
                <a:noFill/>
                <a:miter lim="800000"/>
                <a:headEnd/>
                <a:tailEnd/>
              </a:ln>
              <a:effectLst/>
            </p:spPr>
            <p:txBody>
              <a:bodyPr wrap="none" anchor="ctr"/>
              <a:lstStyle/>
              <a:p>
                <a:endParaRPr lang="en-US"/>
              </a:p>
            </p:txBody>
          </p:sp>
          <p:sp>
            <p:nvSpPr>
              <p:cNvPr id="6229"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a:effectLst/>
            </p:spPr>
            <p:txBody>
              <a:bodyPr wrap="none" anchor="ctr"/>
              <a:lstStyle/>
              <a:p>
                <a:endParaRPr lang="en-US"/>
              </a:p>
            </p:txBody>
          </p:sp>
          <p:sp>
            <p:nvSpPr>
              <p:cNvPr id="6230"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a:effectLst/>
            </p:spPr>
            <p:txBody>
              <a:bodyPr wrap="none" anchor="ctr"/>
              <a:lstStyle/>
              <a:p>
                <a:endParaRPr lang="en-US"/>
              </a:p>
            </p:txBody>
          </p:sp>
          <p:sp>
            <p:nvSpPr>
              <p:cNvPr id="6231"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a:effectLst/>
            </p:spPr>
            <p:txBody>
              <a:bodyPr wrap="none" anchor="ctr"/>
              <a:lstStyle/>
              <a:p>
                <a:endParaRPr lang="en-US"/>
              </a:p>
            </p:txBody>
          </p:sp>
          <p:sp>
            <p:nvSpPr>
              <p:cNvPr id="6232"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a:effectLst/>
            </p:spPr>
            <p:txBody>
              <a:bodyPr wrap="none" anchor="ctr"/>
              <a:lstStyle/>
              <a:p>
                <a:endParaRPr lang="en-US"/>
              </a:p>
            </p:txBody>
          </p:sp>
          <p:sp>
            <p:nvSpPr>
              <p:cNvPr id="6233"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a:effectLst/>
            </p:spPr>
            <p:txBody>
              <a:bodyPr wrap="none" anchor="ctr"/>
              <a:lstStyle/>
              <a:p>
                <a:endParaRPr lang="en-US"/>
              </a:p>
            </p:txBody>
          </p:sp>
          <p:sp>
            <p:nvSpPr>
              <p:cNvPr id="6234" name="Rectangle 90"/>
              <p:cNvSpPr>
                <a:spLocks noChangeArrowheads="1"/>
              </p:cNvSpPr>
              <p:nvPr userDrawn="1"/>
            </p:nvSpPr>
            <p:spPr bwMode="ltGray">
              <a:xfrm rot="-3514633">
                <a:off x="837" y="2441"/>
                <a:ext cx="81" cy="12"/>
              </a:xfrm>
              <a:prstGeom prst="rect">
                <a:avLst/>
              </a:prstGeom>
              <a:solidFill>
                <a:schemeClr val="bg2"/>
              </a:solidFill>
              <a:ln w="9525">
                <a:noFill/>
                <a:miter lim="800000"/>
                <a:headEnd/>
                <a:tailEnd/>
              </a:ln>
              <a:effectLst/>
            </p:spPr>
            <p:txBody>
              <a:bodyPr wrap="none" anchor="ctr"/>
              <a:lstStyle/>
              <a:p>
                <a:endParaRPr lang="en-US"/>
              </a:p>
            </p:txBody>
          </p:sp>
          <p:sp>
            <p:nvSpPr>
              <p:cNvPr id="6235" name="Rectangle 91"/>
              <p:cNvSpPr>
                <a:spLocks noChangeArrowheads="1"/>
              </p:cNvSpPr>
              <p:nvPr userDrawn="1"/>
            </p:nvSpPr>
            <p:spPr bwMode="ltGray">
              <a:xfrm rot="-3220799">
                <a:off x="862" y="2453"/>
                <a:ext cx="81" cy="12"/>
              </a:xfrm>
              <a:prstGeom prst="rect">
                <a:avLst/>
              </a:prstGeom>
              <a:solidFill>
                <a:schemeClr val="bg2"/>
              </a:solidFill>
              <a:ln w="9525">
                <a:noFill/>
                <a:miter lim="800000"/>
                <a:headEnd/>
                <a:tailEnd/>
              </a:ln>
              <a:effectLst/>
            </p:spPr>
            <p:txBody>
              <a:bodyPr wrap="none" anchor="ctr"/>
              <a:lstStyle/>
              <a:p>
                <a:endParaRPr lang="en-US"/>
              </a:p>
            </p:txBody>
          </p:sp>
          <p:sp>
            <p:nvSpPr>
              <p:cNvPr id="6236"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a:effectLst/>
            </p:spPr>
            <p:txBody>
              <a:bodyPr wrap="none" anchor="ctr"/>
              <a:lstStyle/>
              <a:p>
                <a:endParaRPr lang="en-US"/>
              </a:p>
            </p:txBody>
          </p:sp>
          <p:sp>
            <p:nvSpPr>
              <p:cNvPr id="6237"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a:effectLst/>
            </p:spPr>
            <p:txBody>
              <a:bodyPr wrap="none" anchor="ctr"/>
              <a:lstStyle/>
              <a:p>
                <a:endParaRPr lang="en-US"/>
              </a:p>
            </p:txBody>
          </p:sp>
          <p:sp>
            <p:nvSpPr>
              <p:cNvPr id="6238" name="Rectangle 94"/>
              <p:cNvSpPr>
                <a:spLocks noChangeArrowheads="1"/>
              </p:cNvSpPr>
              <p:nvPr userDrawn="1"/>
            </p:nvSpPr>
            <p:spPr bwMode="ltGray">
              <a:xfrm rot="-4250359">
                <a:off x="707" y="2407"/>
                <a:ext cx="75" cy="12"/>
              </a:xfrm>
              <a:prstGeom prst="rect">
                <a:avLst/>
              </a:prstGeom>
              <a:solidFill>
                <a:schemeClr val="bg2"/>
              </a:solidFill>
              <a:ln w="9525">
                <a:noFill/>
                <a:miter lim="800000"/>
                <a:headEnd/>
                <a:tailEnd/>
              </a:ln>
              <a:effectLst/>
            </p:spPr>
            <p:txBody>
              <a:bodyPr wrap="none" anchor="ctr"/>
              <a:lstStyle/>
              <a:p>
                <a:endParaRPr lang="en-US"/>
              </a:p>
            </p:txBody>
          </p:sp>
          <p:sp>
            <p:nvSpPr>
              <p:cNvPr id="6239" name="Rectangle 95"/>
              <p:cNvSpPr>
                <a:spLocks noChangeArrowheads="1"/>
              </p:cNvSpPr>
              <p:nvPr userDrawn="1"/>
            </p:nvSpPr>
            <p:spPr bwMode="ltGray">
              <a:xfrm rot="-3989246">
                <a:off x="737" y="2411"/>
                <a:ext cx="75" cy="12"/>
              </a:xfrm>
              <a:prstGeom prst="rect">
                <a:avLst/>
              </a:prstGeom>
              <a:solidFill>
                <a:schemeClr val="bg2"/>
              </a:solidFill>
              <a:ln w="9525">
                <a:noFill/>
                <a:miter lim="800000"/>
                <a:headEnd/>
                <a:tailEnd/>
              </a:ln>
              <a:effectLst/>
            </p:spPr>
            <p:txBody>
              <a:bodyPr wrap="none" anchor="ctr"/>
              <a:lstStyle/>
              <a:p>
                <a:endParaRPr lang="en-US"/>
              </a:p>
            </p:txBody>
          </p:sp>
          <p:sp>
            <p:nvSpPr>
              <p:cNvPr id="6240" name="Rectangle 96"/>
              <p:cNvSpPr>
                <a:spLocks noChangeArrowheads="1"/>
              </p:cNvSpPr>
              <p:nvPr userDrawn="1"/>
            </p:nvSpPr>
            <p:spPr bwMode="ltGray">
              <a:xfrm rot="-4862215">
                <a:off x="503" y="2395"/>
                <a:ext cx="69" cy="12"/>
              </a:xfrm>
              <a:prstGeom prst="rect">
                <a:avLst/>
              </a:prstGeom>
              <a:solidFill>
                <a:schemeClr val="bg2"/>
              </a:solidFill>
              <a:ln w="9525">
                <a:noFill/>
                <a:miter lim="800000"/>
                <a:headEnd/>
                <a:tailEnd/>
              </a:ln>
              <a:effectLst/>
            </p:spPr>
            <p:txBody>
              <a:bodyPr wrap="none" anchor="ctr"/>
              <a:lstStyle/>
              <a:p>
                <a:endParaRPr lang="en-US"/>
              </a:p>
            </p:txBody>
          </p:sp>
          <p:sp>
            <p:nvSpPr>
              <p:cNvPr id="6241" name="Rectangle 97"/>
              <p:cNvSpPr>
                <a:spLocks noChangeArrowheads="1"/>
              </p:cNvSpPr>
              <p:nvPr userDrawn="1"/>
            </p:nvSpPr>
            <p:spPr bwMode="ltGray">
              <a:xfrm rot="-4673370">
                <a:off x="533" y="2393"/>
                <a:ext cx="75" cy="12"/>
              </a:xfrm>
              <a:prstGeom prst="rect">
                <a:avLst/>
              </a:prstGeom>
              <a:solidFill>
                <a:schemeClr val="bg2"/>
              </a:solidFill>
              <a:ln w="9525">
                <a:noFill/>
                <a:miter lim="800000"/>
                <a:headEnd/>
                <a:tailEnd/>
              </a:ln>
              <a:effectLst/>
            </p:spPr>
            <p:txBody>
              <a:bodyPr wrap="none" anchor="ctr"/>
              <a:lstStyle/>
              <a:p>
                <a:endParaRPr lang="en-US"/>
              </a:p>
            </p:txBody>
          </p:sp>
          <p:sp>
            <p:nvSpPr>
              <p:cNvPr id="6242"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a:effectLst/>
            </p:spPr>
            <p:txBody>
              <a:bodyPr wrap="none" anchor="ctr"/>
              <a:lstStyle/>
              <a:p>
                <a:endParaRPr lang="en-US"/>
              </a:p>
            </p:txBody>
          </p:sp>
          <p:sp>
            <p:nvSpPr>
              <p:cNvPr id="6243" name="Rectangle 99"/>
              <p:cNvSpPr>
                <a:spLocks noChangeArrowheads="1"/>
              </p:cNvSpPr>
              <p:nvPr userDrawn="1"/>
            </p:nvSpPr>
            <p:spPr bwMode="ltGray">
              <a:xfrm rot="-4580623">
                <a:off x="594" y="2391"/>
                <a:ext cx="75" cy="12"/>
              </a:xfrm>
              <a:prstGeom prst="rect">
                <a:avLst/>
              </a:prstGeom>
              <a:solidFill>
                <a:schemeClr val="bg2"/>
              </a:solidFill>
              <a:ln w="9525">
                <a:noFill/>
                <a:miter lim="800000"/>
                <a:headEnd/>
                <a:tailEnd/>
              </a:ln>
              <a:effectLst/>
            </p:spPr>
            <p:txBody>
              <a:bodyPr wrap="none" anchor="ctr"/>
              <a:lstStyle/>
              <a:p>
                <a:endParaRPr lang="en-US"/>
              </a:p>
            </p:txBody>
          </p:sp>
          <p:sp>
            <p:nvSpPr>
              <p:cNvPr id="6244"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a:effectLst/>
            </p:spPr>
            <p:txBody>
              <a:bodyPr wrap="none" anchor="ctr"/>
              <a:lstStyle/>
              <a:p>
                <a:endParaRPr lang="en-US"/>
              </a:p>
            </p:txBody>
          </p:sp>
          <p:sp>
            <p:nvSpPr>
              <p:cNvPr id="6245" name="Rectangle 101"/>
              <p:cNvSpPr>
                <a:spLocks noChangeArrowheads="1"/>
              </p:cNvSpPr>
              <p:nvPr userDrawn="1"/>
            </p:nvSpPr>
            <p:spPr bwMode="ltGray">
              <a:xfrm rot="-5360484">
                <a:off x="385" y="2409"/>
                <a:ext cx="69" cy="12"/>
              </a:xfrm>
              <a:prstGeom prst="rect">
                <a:avLst/>
              </a:prstGeom>
              <a:solidFill>
                <a:schemeClr val="bg2"/>
              </a:solidFill>
              <a:ln w="9525">
                <a:noFill/>
                <a:miter lim="800000"/>
                <a:headEnd/>
                <a:tailEnd/>
              </a:ln>
              <a:effectLst/>
            </p:spPr>
            <p:txBody>
              <a:bodyPr wrap="none" anchor="ctr"/>
              <a:lstStyle/>
              <a:p>
                <a:endParaRPr lang="en-US"/>
              </a:p>
            </p:txBody>
          </p:sp>
          <p:sp>
            <p:nvSpPr>
              <p:cNvPr id="6246" name="Rectangle 102"/>
              <p:cNvSpPr>
                <a:spLocks noChangeArrowheads="1"/>
              </p:cNvSpPr>
              <p:nvPr userDrawn="1"/>
            </p:nvSpPr>
            <p:spPr bwMode="ltGray">
              <a:xfrm rot="-5288939">
                <a:off x="418" y="2405"/>
                <a:ext cx="69" cy="12"/>
              </a:xfrm>
              <a:prstGeom prst="rect">
                <a:avLst/>
              </a:prstGeom>
              <a:solidFill>
                <a:schemeClr val="bg2"/>
              </a:solidFill>
              <a:ln w="9525">
                <a:noFill/>
                <a:miter lim="800000"/>
                <a:headEnd/>
                <a:tailEnd/>
              </a:ln>
              <a:effectLst/>
            </p:spPr>
            <p:txBody>
              <a:bodyPr wrap="none" anchor="ctr"/>
              <a:lstStyle/>
              <a:p>
                <a:endParaRPr lang="en-US"/>
              </a:p>
            </p:txBody>
          </p:sp>
          <p:sp>
            <p:nvSpPr>
              <p:cNvPr id="6247"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a:effectLst/>
            </p:spPr>
            <p:txBody>
              <a:bodyPr wrap="none" anchor="ctr"/>
              <a:lstStyle/>
              <a:p>
                <a:endParaRPr lang="en-US"/>
              </a:p>
            </p:txBody>
          </p:sp>
          <p:sp>
            <p:nvSpPr>
              <p:cNvPr id="6248"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a:effectLst/>
            </p:spPr>
            <p:txBody>
              <a:bodyPr wrap="none" anchor="ctr"/>
              <a:lstStyle/>
              <a:p>
                <a:endParaRPr lang="en-US"/>
              </a:p>
            </p:txBody>
          </p:sp>
          <p:sp>
            <p:nvSpPr>
              <p:cNvPr id="6249"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a:effectLst/>
            </p:spPr>
            <p:txBody>
              <a:bodyPr wrap="none" anchor="ctr"/>
              <a:lstStyle/>
              <a:p>
                <a:endParaRPr lang="en-US"/>
              </a:p>
            </p:txBody>
          </p:sp>
          <p:sp>
            <p:nvSpPr>
              <p:cNvPr id="6250"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a:effectLst/>
            </p:spPr>
            <p:txBody>
              <a:bodyPr wrap="none" anchor="ctr"/>
              <a:lstStyle/>
              <a:p>
                <a:endParaRPr lang="en-US"/>
              </a:p>
            </p:txBody>
          </p:sp>
          <p:sp>
            <p:nvSpPr>
              <p:cNvPr id="6251" name="Rectangle 107"/>
              <p:cNvSpPr>
                <a:spLocks noChangeArrowheads="1"/>
              </p:cNvSpPr>
              <p:nvPr userDrawn="1"/>
            </p:nvSpPr>
            <p:spPr bwMode="ltGray">
              <a:xfrm rot="-5919570">
                <a:off x="292" y="2427"/>
                <a:ext cx="69" cy="12"/>
              </a:xfrm>
              <a:prstGeom prst="rect">
                <a:avLst/>
              </a:prstGeom>
              <a:solidFill>
                <a:schemeClr val="bg2"/>
              </a:solidFill>
              <a:ln w="9525">
                <a:noFill/>
                <a:miter lim="800000"/>
                <a:headEnd/>
                <a:tailEnd/>
              </a:ln>
              <a:effectLst/>
            </p:spPr>
            <p:txBody>
              <a:bodyPr wrap="none" anchor="ctr"/>
              <a:lstStyle/>
              <a:p>
                <a:endParaRPr lang="en-US"/>
              </a:p>
            </p:txBody>
          </p:sp>
          <p:sp>
            <p:nvSpPr>
              <p:cNvPr id="6252" name="Rectangle 108"/>
              <p:cNvSpPr>
                <a:spLocks noChangeArrowheads="1"/>
              </p:cNvSpPr>
              <p:nvPr userDrawn="1"/>
            </p:nvSpPr>
            <p:spPr bwMode="ltGray">
              <a:xfrm rot="-7376291">
                <a:off x="5" y="2549"/>
                <a:ext cx="63" cy="12"/>
              </a:xfrm>
              <a:prstGeom prst="rect">
                <a:avLst/>
              </a:prstGeom>
              <a:solidFill>
                <a:schemeClr val="bg2"/>
              </a:solidFill>
              <a:ln w="9525">
                <a:noFill/>
                <a:miter lim="800000"/>
                <a:headEnd/>
                <a:tailEnd/>
              </a:ln>
              <a:effectLst/>
            </p:spPr>
            <p:txBody>
              <a:bodyPr wrap="none" anchor="ctr"/>
              <a:lstStyle/>
              <a:p>
                <a:endParaRPr lang="en-US"/>
              </a:p>
            </p:txBody>
          </p:sp>
          <p:sp>
            <p:nvSpPr>
              <p:cNvPr id="6253" name="Rectangle 109"/>
              <p:cNvSpPr>
                <a:spLocks noChangeArrowheads="1"/>
              </p:cNvSpPr>
              <p:nvPr userDrawn="1"/>
            </p:nvSpPr>
            <p:spPr bwMode="ltGray">
              <a:xfrm rot="-7168347">
                <a:off x="64" y="2517"/>
                <a:ext cx="63" cy="12"/>
              </a:xfrm>
              <a:prstGeom prst="rect">
                <a:avLst/>
              </a:prstGeom>
              <a:solidFill>
                <a:schemeClr val="bg2"/>
              </a:solidFill>
              <a:ln w="9525">
                <a:noFill/>
                <a:miter lim="800000"/>
                <a:headEnd/>
                <a:tailEnd/>
              </a:ln>
              <a:effectLst/>
            </p:spPr>
            <p:txBody>
              <a:bodyPr wrap="none" anchor="ctr"/>
              <a:lstStyle/>
              <a:p>
                <a:endParaRPr lang="en-US"/>
              </a:p>
            </p:txBody>
          </p:sp>
          <p:sp>
            <p:nvSpPr>
              <p:cNvPr id="6254"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a:effectLst/>
            </p:spPr>
            <p:txBody>
              <a:bodyPr wrap="none" anchor="ctr"/>
              <a:lstStyle/>
              <a:p>
                <a:endParaRPr lang="en-US"/>
              </a:p>
            </p:txBody>
          </p:sp>
          <p:sp>
            <p:nvSpPr>
              <p:cNvPr id="6255"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a:effectLst/>
            </p:spPr>
            <p:txBody>
              <a:bodyPr wrap="none" anchor="ctr"/>
              <a:lstStyle/>
              <a:p>
                <a:endParaRPr lang="en-US"/>
              </a:p>
            </p:txBody>
          </p:sp>
          <p:sp>
            <p:nvSpPr>
              <p:cNvPr id="6256"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a:effectLst/>
            </p:spPr>
            <p:txBody>
              <a:bodyPr wrap="none" anchor="ctr"/>
              <a:lstStyle/>
              <a:p>
                <a:endParaRPr lang="en-US"/>
              </a:p>
            </p:txBody>
          </p:sp>
          <p:sp>
            <p:nvSpPr>
              <p:cNvPr id="6257"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a:effectLst/>
            </p:spPr>
            <p:txBody>
              <a:bodyPr wrap="none" anchor="ctr"/>
              <a:lstStyle/>
              <a:p>
                <a:endParaRPr lang="en-US"/>
              </a:p>
            </p:txBody>
          </p:sp>
          <p:sp>
            <p:nvSpPr>
              <p:cNvPr id="6258"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a:effectLst/>
            </p:spPr>
            <p:txBody>
              <a:bodyPr wrap="none" anchor="ctr"/>
              <a:lstStyle/>
              <a:p>
                <a:endParaRPr lang="en-US"/>
              </a:p>
            </p:txBody>
          </p:sp>
          <p:sp>
            <p:nvSpPr>
              <p:cNvPr id="6259"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a:effectLst/>
            </p:spPr>
            <p:txBody>
              <a:bodyPr wrap="none" anchor="ctr"/>
              <a:lstStyle/>
              <a:p>
                <a:endParaRPr lang="en-US"/>
              </a:p>
            </p:txBody>
          </p:sp>
          <p:sp>
            <p:nvSpPr>
              <p:cNvPr id="6260"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a:effectLst/>
            </p:spPr>
            <p:txBody>
              <a:bodyPr wrap="none" anchor="ctr"/>
              <a:lstStyle/>
              <a:p>
                <a:endParaRPr lang="en-US"/>
              </a:p>
            </p:txBody>
          </p:sp>
          <p:sp>
            <p:nvSpPr>
              <p:cNvPr id="6261"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a:effectLst/>
            </p:spPr>
            <p:txBody>
              <a:bodyPr wrap="none" anchor="ctr"/>
              <a:lstStyle/>
              <a:p>
                <a:endParaRPr lang="en-US"/>
              </a:p>
            </p:txBody>
          </p:sp>
          <p:sp>
            <p:nvSpPr>
              <p:cNvPr id="6262"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a:effectLst/>
            </p:spPr>
            <p:txBody>
              <a:bodyPr wrap="none" anchor="ctr"/>
              <a:lstStyle/>
              <a:p>
                <a:endParaRPr lang="en-US"/>
              </a:p>
            </p:txBody>
          </p:sp>
          <p:sp>
            <p:nvSpPr>
              <p:cNvPr id="6263"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a:effectLst/>
            </p:spPr>
            <p:txBody>
              <a:bodyPr wrap="none" anchor="ctr"/>
              <a:lstStyle/>
              <a:p>
                <a:endParaRPr lang="en-US"/>
              </a:p>
            </p:txBody>
          </p:sp>
          <p:sp>
            <p:nvSpPr>
              <p:cNvPr id="6264"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a:effectLst/>
            </p:spPr>
            <p:txBody>
              <a:bodyPr wrap="none" anchor="ctr"/>
              <a:lstStyle/>
              <a:p>
                <a:endParaRPr lang="en-US"/>
              </a:p>
            </p:txBody>
          </p:sp>
          <p:sp>
            <p:nvSpPr>
              <p:cNvPr id="6265"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a:effectLst/>
            </p:spPr>
            <p:txBody>
              <a:bodyPr wrap="none" anchor="ctr"/>
              <a:lstStyle/>
              <a:p>
                <a:endParaRPr lang="en-US"/>
              </a:p>
            </p:txBody>
          </p:sp>
          <p:sp>
            <p:nvSpPr>
              <p:cNvPr id="6266"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a:effectLst/>
            </p:spPr>
            <p:txBody>
              <a:bodyPr wrap="none" anchor="ctr"/>
              <a:lstStyle/>
              <a:p>
                <a:endParaRPr lang="en-US"/>
              </a:p>
            </p:txBody>
          </p:sp>
          <p:sp>
            <p:nvSpPr>
              <p:cNvPr id="6267"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a:effectLst/>
            </p:spPr>
            <p:txBody>
              <a:bodyPr wrap="none" anchor="ctr"/>
              <a:lstStyle/>
              <a:p>
                <a:endParaRPr lang="en-US"/>
              </a:p>
            </p:txBody>
          </p:sp>
          <p:sp>
            <p:nvSpPr>
              <p:cNvPr id="6268"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a:effectLst/>
            </p:spPr>
            <p:txBody>
              <a:bodyPr wrap="none" anchor="ctr"/>
              <a:lstStyle/>
              <a:p>
                <a:endParaRPr lang="en-US"/>
              </a:p>
            </p:txBody>
          </p:sp>
          <p:sp>
            <p:nvSpPr>
              <p:cNvPr id="6269"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a:effectLst/>
            </p:spPr>
            <p:txBody>
              <a:bodyPr wrap="none" anchor="ctr"/>
              <a:lstStyle/>
              <a:p>
                <a:endParaRPr lang="en-US"/>
              </a:p>
            </p:txBody>
          </p:sp>
          <p:sp>
            <p:nvSpPr>
              <p:cNvPr id="6270"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a:effectLst/>
            </p:spPr>
            <p:txBody>
              <a:bodyPr wrap="none" anchor="ctr"/>
              <a:lstStyle/>
              <a:p>
                <a:endParaRPr lang="en-US"/>
              </a:p>
            </p:txBody>
          </p:sp>
          <p:sp>
            <p:nvSpPr>
              <p:cNvPr id="6271"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a:effectLst/>
            </p:spPr>
            <p:txBody>
              <a:bodyPr wrap="none" anchor="ctr"/>
              <a:lstStyle/>
              <a:p>
                <a:endParaRPr lang="en-US"/>
              </a:p>
            </p:txBody>
          </p:sp>
          <p:sp>
            <p:nvSpPr>
              <p:cNvPr id="6272"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a:effectLst/>
            </p:spPr>
            <p:txBody>
              <a:bodyPr wrap="none" anchor="ctr"/>
              <a:lstStyle/>
              <a:p>
                <a:endParaRPr lang="en-US"/>
              </a:p>
            </p:txBody>
          </p:sp>
          <p:sp>
            <p:nvSpPr>
              <p:cNvPr id="6273"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6274"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a:effectLst/>
            </p:spPr>
            <p:txBody>
              <a:bodyPr wrap="none" anchor="ctr"/>
              <a:lstStyle/>
              <a:p>
                <a:endParaRPr lang="en-US"/>
              </a:p>
            </p:txBody>
          </p:sp>
          <p:sp>
            <p:nvSpPr>
              <p:cNvPr id="6275"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a:effectLst/>
            </p:spPr>
            <p:txBody>
              <a:bodyPr wrap="none" anchor="ctr"/>
              <a:lstStyle/>
              <a:p>
                <a:endParaRPr lang="en-US"/>
              </a:p>
            </p:txBody>
          </p:sp>
          <p:sp>
            <p:nvSpPr>
              <p:cNvPr id="6276"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a:effectLst/>
            </p:spPr>
            <p:txBody>
              <a:bodyPr wrap="none" anchor="ctr"/>
              <a:lstStyle/>
              <a:p>
                <a:endParaRPr lang="en-US"/>
              </a:p>
            </p:txBody>
          </p:sp>
          <p:sp>
            <p:nvSpPr>
              <p:cNvPr id="6277"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a:effectLst/>
            </p:spPr>
            <p:txBody>
              <a:bodyPr wrap="none" anchor="ctr"/>
              <a:lstStyle/>
              <a:p>
                <a:endParaRPr lang="en-US"/>
              </a:p>
            </p:txBody>
          </p:sp>
          <p:sp>
            <p:nvSpPr>
              <p:cNvPr id="6278"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a:effectLst/>
            </p:spPr>
            <p:txBody>
              <a:bodyPr wrap="none" anchor="ctr"/>
              <a:lstStyle/>
              <a:p>
                <a:endParaRPr lang="en-US"/>
              </a:p>
            </p:txBody>
          </p:sp>
          <p:sp>
            <p:nvSpPr>
              <p:cNvPr id="6279"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a:effectLst/>
            </p:spPr>
            <p:txBody>
              <a:bodyPr wrap="none" anchor="ctr"/>
              <a:lstStyle/>
              <a:p>
                <a:endParaRPr lang="en-US"/>
              </a:p>
            </p:txBody>
          </p:sp>
          <p:sp>
            <p:nvSpPr>
              <p:cNvPr id="6280"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a:effectLst/>
            </p:spPr>
            <p:txBody>
              <a:bodyPr wrap="none" anchor="ctr"/>
              <a:lstStyle/>
              <a:p>
                <a:endParaRPr lang="en-US"/>
              </a:p>
            </p:txBody>
          </p:sp>
          <p:sp>
            <p:nvSpPr>
              <p:cNvPr id="6281"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a:effectLst/>
            </p:spPr>
            <p:txBody>
              <a:bodyPr wrap="none" anchor="ctr"/>
              <a:lstStyle/>
              <a:p>
                <a:endParaRPr lang="en-US"/>
              </a:p>
            </p:txBody>
          </p:sp>
          <p:sp>
            <p:nvSpPr>
              <p:cNvPr id="6282" name="Freeform 138"/>
              <p:cNvSpPr>
                <a:spLocks/>
              </p:cNvSpPr>
              <p:nvPr userDrawn="1"/>
            </p:nvSpPr>
            <p:spPr bwMode="ltGray">
              <a:xfrm>
                <a:off x="850" y="3136"/>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en-US"/>
              </a:p>
            </p:txBody>
          </p:sp>
          <p:sp>
            <p:nvSpPr>
              <p:cNvPr id="6283" name="Freeform 139"/>
              <p:cNvSpPr>
                <a:spLocks/>
              </p:cNvSpPr>
              <p:nvPr userDrawn="1"/>
            </p:nvSpPr>
            <p:spPr bwMode="ltGray">
              <a:xfrm>
                <a:off x="19" y="2722"/>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en-US"/>
              </a:p>
            </p:txBody>
          </p:sp>
          <p:sp>
            <p:nvSpPr>
              <p:cNvPr id="6284" name="Freeform 140"/>
              <p:cNvSpPr>
                <a:spLocks/>
              </p:cNvSpPr>
              <p:nvPr userDrawn="1"/>
            </p:nvSpPr>
            <p:spPr bwMode="ltGray">
              <a:xfrm>
                <a:off x="97" y="2651"/>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en-US"/>
              </a:p>
            </p:txBody>
          </p:sp>
          <p:sp>
            <p:nvSpPr>
              <p:cNvPr id="6285" name="Freeform 141"/>
              <p:cNvSpPr>
                <a:spLocks/>
              </p:cNvSpPr>
              <p:nvPr userDrawn="1"/>
            </p:nvSpPr>
            <p:spPr bwMode="ltGray">
              <a:xfrm>
                <a:off x="677" y="3502"/>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en-US"/>
              </a:p>
            </p:txBody>
          </p:sp>
          <p:sp>
            <p:nvSpPr>
              <p:cNvPr id="6286" name="Freeform 142"/>
              <p:cNvSpPr>
                <a:spLocks/>
              </p:cNvSpPr>
              <p:nvPr userDrawn="1"/>
            </p:nvSpPr>
            <p:spPr bwMode="ltGray">
              <a:xfrm>
                <a:off x="940" y="2782"/>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en-US"/>
              </a:p>
            </p:txBody>
          </p:sp>
          <p:sp>
            <p:nvSpPr>
              <p:cNvPr id="6287" name="Freeform 143"/>
              <p:cNvSpPr>
                <a:spLocks/>
              </p:cNvSpPr>
              <p:nvPr userDrawn="1"/>
            </p:nvSpPr>
            <p:spPr bwMode="ltGray">
              <a:xfrm>
                <a:off x="898" y="2716"/>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en-US"/>
              </a:p>
            </p:txBody>
          </p:sp>
          <p:sp>
            <p:nvSpPr>
              <p:cNvPr id="6288" name="Freeform 144"/>
              <p:cNvSpPr>
                <a:spLocks/>
              </p:cNvSpPr>
              <p:nvPr userDrawn="1"/>
            </p:nvSpPr>
            <p:spPr bwMode="ltGray">
              <a:xfrm>
                <a:off x="7" y="3837"/>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endParaRPr lang="en-US"/>
              </a:p>
            </p:txBody>
          </p:sp>
          <p:sp>
            <p:nvSpPr>
              <p:cNvPr id="6289" name="Freeform 145"/>
              <p:cNvSpPr>
                <a:spLocks/>
              </p:cNvSpPr>
              <p:nvPr userDrawn="1"/>
            </p:nvSpPr>
            <p:spPr bwMode="ltGray">
              <a:xfrm>
                <a:off x="7" y="2555"/>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endParaRPr lang="en-US"/>
              </a:p>
            </p:txBody>
          </p:sp>
          <p:sp>
            <p:nvSpPr>
              <p:cNvPr id="6290" name="Freeform 146"/>
              <p:cNvSpPr>
                <a:spLocks/>
              </p:cNvSpPr>
              <p:nvPr userDrawn="1"/>
            </p:nvSpPr>
            <p:spPr bwMode="ltGray">
              <a:xfrm>
                <a:off x="7" y="3843"/>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endParaRPr lang="en-US"/>
              </a:p>
            </p:txBody>
          </p:sp>
          <p:sp>
            <p:nvSpPr>
              <p:cNvPr id="6291"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a:effectLst/>
            </p:spPr>
            <p:txBody>
              <a:bodyPr wrap="none" anchor="ctr"/>
              <a:lstStyle/>
              <a:p>
                <a:endParaRPr lang="en-US"/>
              </a:p>
            </p:txBody>
          </p:sp>
          <p:sp>
            <p:nvSpPr>
              <p:cNvPr id="6292"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a:effectLst/>
            </p:spPr>
            <p:txBody>
              <a:bodyPr wrap="none" anchor="ctr"/>
              <a:lstStyle/>
              <a:p>
                <a:endParaRPr lang="en-US"/>
              </a:p>
            </p:txBody>
          </p:sp>
          <p:sp>
            <p:nvSpPr>
              <p:cNvPr id="6293" name="Freeform 149"/>
              <p:cNvSpPr>
                <a:spLocks/>
              </p:cNvSpPr>
              <p:nvPr userDrawn="1"/>
            </p:nvSpPr>
            <p:spPr bwMode="ltGray">
              <a:xfrm>
                <a:off x="139" y="3573"/>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6294" name="Freeform 150"/>
              <p:cNvSpPr>
                <a:spLocks/>
              </p:cNvSpPr>
              <p:nvPr userDrawn="1"/>
            </p:nvSpPr>
            <p:spPr bwMode="ltGray">
              <a:xfrm rot="-2857037">
                <a:off x="619" y="3550"/>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en-US"/>
              </a:p>
            </p:txBody>
          </p:sp>
          <p:sp>
            <p:nvSpPr>
              <p:cNvPr id="6295"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endParaRPr lang="en-US"/>
              </a:p>
            </p:txBody>
          </p:sp>
          <p:sp>
            <p:nvSpPr>
              <p:cNvPr id="6296"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endParaRPr lang="en-US"/>
              </a:p>
            </p:txBody>
          </p:sp>
        </p:grpSp>
      </p:grpSp>
      <p:sp>
        <p:nvSpPr>
          <p:cNvPr id="6297"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298"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6299"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endParaRPr lang="en-US"/>
          </a:p>
        </p:txBody>
      </p:sp>
      <p:sp>
        <p:nvSpPr>
          <p:cNvPr id="6300"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04E22C2F-FD24-4096-B5FD-503A6C5D3DFB}" type="slidenum">
              <a:rPr lang="en-US"/>
              <a:pPr/>
              <a:t>‹#›</a:t>
            </a:fld>
            <a:endParaRPr lang="en-US"/>
          </a:p>
        </p:txBody>
      </p:sp>
      <p:sp>
        <p:nvSpPr>
          <p:cNvPr id="6301"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0"/>
            <a:ext cx="8001000" cy="3505200"/>
          </a:xfrm>
        </p:spPr>
        <p:txBody>
          <a:bodyPr/>
          <a:lstStyle/>
          <a:p>
            <a:r>
              <a:rPr lang="en-US"/>
              <a:t>Greek Tragedy I: Sophocles’ Oedipus the King</a:t>
            </a:r>
          </a:p>
        </p:txBody>
      </p:sp>
      <p:sp>
        <p:nvSpPr>
          <p:cNvPr id="2051" name="Rectangle 3"/>
          <p:cNvSpPr>
            <a:spLocks noGrp="1" noChangeArrowheads="1"/>
          </p:cNvSpPr>
          <p:nvPr>
            <p:ph type="subTitle" idx="1"/>
          </p:nvPr>
        </p:nvSpPr>
        <p:spPr>
          <a:xfrm>
            <a:off x="1295400" y="4800600"/>
            <a:ext cx="6400800" cy="1752600"/>
          </a:xfrm>
        </p:spPr>
        <p:txBody>
          <a:bodyPr/>
          <a:lstStyle/>
          <a:p>
            <a:r>
              <a:rPr lang="en-US"/>
              <a:t>Alan J. M. Haffa</a:t>
            </a:r>
          </a:p>
          <a:p>
            <a:r>
              <a:rPr lang="en-US"/>
              <a:t>Please Silence Cell Phones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rrowheads="1"/>
          </p:cNvSpPr>
          <p:nvPr>
            <p:ph type="title"/>
          </p:nvPr>
        </p:nvSpPr>
        <p:spPr/>
        <p:txBody>
          <a:bodyPr/>
          <a:lstStyle/>
          <a:p>
            <a:r>
              <a:rPr lang="en-US"/>
              <a:t>Dramatic Irony</a:t>
            </a:r>
          </a:p>
        </p:txBody>
      </p:sp>
      <p:sp>
        <p:nvSpPr>
          <p:cNvPr id="97283" name="Rectangle 3"/>
          <p:cNvSpPr>
            <a:spLocks noGrp="1" noRot="1" noChangeArrowheads="1"/>
          </p:cNvSpPr>
          <p:nvPr>
            <p:ph type="body" idx="1"/>
          </p:nvPr>
        </p:nvSpPr>
        <p:spPr>
          <a:xfrm>
            <a:off x="301625" y="1600200"/>
            <a:ext cx="8842375" cy="4953000"/>
          </a:xfrm>
        </p:spPr>
        <p:txBody>
          <a:bodyPr/>
          <a:lstStyle/>
          <a:p>
            <a:pPr>
              <a:lnSpc>
                <a:spcPct val="80000"/>
              </a:lnSpc>
            </a:pPr>
            <a:r>
              <a:rPr lang="en-US" sz="2800" dirty="0"/>
              <a:t>We know something the character does not: the blindness of Oedipus to his own fate and situation</a:t>
            </a:r>
          </a:p>
          <a:p>
            <a:pPr>
              <a:lnSpc>
                <a:spcPct val="80000"/>
              </a:lnSpc>
            </a:pPr>
            <a:r>
              <a:rPr lang="en-US" sz="2800" dirty="0"/>
              <a:t>He is in fact the cause of the plague</a:t>
            </a:r>
          </a:p>
          <a:p>
            <a:pPr>
              <a:lnSpc>
                <a:spcPct val="80000"/>
              </a:lnSpc>
            </a:pPr>
            <a:r>
              <a:rPr lang="en-US" sz="2800" dirty="0"/>
              <a:t>Yet he responds to the suppliant citizens: “I know that you are deathly sick; </a:t>
            </a:r>
            <a:r>
              <a:rPr lang="en-US" sz="2800" dirty="0">
                <a:solidFill>
                  <a:srgbClr val="FF0000"/>
                </a:solidFill>
              </a:rPr>
              <a:t>and yet, sick as you are, not one is as sick as I</a:t>
            </a:r>
            <a:r>
              <a:rPr lang="en-US" sz="2800" dirty="0"/>
              <a:t>.  Each of you suffers in himself alone, his anguish, not another’s; but my spirit groans for the city, for myself, for you.”</a:t>
            </a:r>
          </a:p>
          <a:p>
            <a:pPr>
              <a:lnSpc>
                <a:spcPct val="80000"/>
              </a:lnSpc>
            </a:pPr>
            <a:r>
              <a:rPr lang="en-US" sz="2800" dirty="0"/>
              <a:t>Oedipus is a noble figure, one who feels pain at the pain of his subjects</a:t>
            </a:r>
          </a:p>
          <a:p>
            <a:pPr>
              <a:lnSpc>
                <a:spcPct val="80000"/>
              </a:lnSpc>
            </a:pPr>
            <a:r>
              <a:rPr lang="en-US" sz="2800" dirty="0"/>
              <a:t>When he discovers that he is the cause of their pain the irony of his situation is compelling and pathetic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rrowheads="1"/>
          </p:cNvSpPr>
          <p:nvPr>
            <p:ph type="title"/>
          </p:nvPr>
        </p:nvSpPr>
        <p:spPr/>
        <p:txBody>
          <a:bodyPr/>
          <a:lstStyle/>
          <a:p>
            <a:r>
              <a:rPr lang="en-US" sz="4000"/>
              <a:t>Oracle of Delphi: Find the Murderer of Laios</a:t>
            </a:r>
          </a:p>
        </p:txBody>
      </p:sp>
      <p:sp>
        <p:nvSpPr>
          <p:cNvPr id="98307" name="Rectangle 3"/>
          <p:cNvSpPr>
            <a:spLocks noGrp="1" noRot="1" noChangeArrowheads="1"/>
          </p:cNvSpPr>
          <p:nvPr>
            <p:ph type="body" idx="1"/>
          </p:nvPr>
        </p:nvSpPr>
        <p:spPr/>
        <p:txBody>
          <a:bodyPr/>
          <a:lstStyle/>
          <a:p>
            <a:pPr>
              <a:lnSpc>
                <a:spcPct val="90000"/>
              </a:lnSpc>
            </a:pPr>
            <a:r>
              <a:rPr lang="en-US" sz="2800" dirty="0" err="1"/>
              <a:t>Kreon</a:t>
            </a:r>
            <a:r>
              <a:rPr lang="en-US" sz="2800" dirty="0"/>
              <a:t> reports: “The god commands us to expel from the land of Thebes an old defilement we are sheltering: it is a deathly thing, beyond cure; we must not let </a:t>
            </a:r>
            <a:r>
              <a:rPr lang="en-US" sz="2800" dirty="0" smtClean="0"/>
              <a:t>it </a:t>
            </a:r>
            <a:r>
              <a:rPr lang="en-US" sz="2800" dirty="0"/>
              <a:t>feed upon us longer.”</a:t>
            </a:r>
          </a:p>
          <a:p>
            <a:pPr>
              <a:lnSpc>
                <a:spcPct val="90000"/>
              </a:lnSpc>
            </a:pPr>
            <a:r>
              <a:rPr lang="en-US" sz="2800" dirty="0"/>
              <a:t>The defilement is murder of the former King, </a:t>
            </a:r>
            <a:r>
              <a:rPr lang="en-US" sz="2800" dirty="0" err="1"/>
              <a:t>Laios</a:t>
            </a:r>
            <a:r>
              <a:rPr lang="en-US" sz="2800" dirty="0"/>
              <a:t>.</a:t>
            </a:r>
          </a:p>
          <a:p>
            <a:pPr>
              <a:lnSpc>
                <a:spcPct val="90000"/>
              </a:lnSpc>
            </a:pPr>
            <a:r>
              <a:rPr lang="en-US" sz="2800" dirty="0">
                <a:solidFill>
                  <a:srgbClr val="FF0000"/>
                </a:solidFill>
              </a:rPr>
              <a:t>Dramatic Irony</a:t>
            </a:r>
            <a:r>
              <a:rPr lang="en-US" sz="2800" dirty="0"/>
              <a:t>: Oedipus curses whoever is the murder; “I pray that man’s life be consumed in evil and wretchedness. And as for me, this curse applies no less if it should turn out that the culprit is my guest here, sharing my hearth.”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rrowheads="1"/>
          </p:cNvSpPr>
          <p:nvPr>
            <p:ph type="title"/>
          </p:nvPr>
        </p:nvSpPr>
        <p:spPr/>
        <p:txBody>
          <a:bodyPr/>
          <a:lstStyle/>
          <a:p>
            <a:r>
              <a:rPr lang="en-US"/>
              <a:t>Prophet and King</a:t>
            </a:r>
          </a:p>
        </p:txBody>
      </p:sp>
      <p:sp>
        <p:nvSpPr>
          <p:cNvPr id="99331" name="Rectangle 3"/>
          <p:cNvSpPr>
            <a:spLocks noGrp="1" noRot="1" noChangeArrowheads="1"/>
          </p:cNvSpPr>
          <p:nvPr>
            <p:ph type="body" idx="1"/>
          </p:nvPr>
        </p:nvSpPr>
        <p:spPr>
          <a:xfrm>
            <a:off x="301625" y="1600200"/>
            <a:ext cx="8537575" cy="5257800"/>
          </a:xfrm>
        </p:spPr>
        <p:txBody>
          <a:bodyPr/>
          <a:lstStyle/>
          <a:p>
            <a:pPr>
              <a:lnSpc>
                <a:spcPct val="90000"/>
              </a:lnSpc>
            </a:pPr>
            <a:r>
              <a:rPr lang="en-US" sz="2400" dirty="0" err="1"/>
              <a:t>Teiresias</a:t>
            </a:r>
            <a:r>
              <a:rPr lang="en-US" sz="2400" dirty="0"/>
              <a:t> the prophet is summoned</a:t>
            </a:r>
          </a:p>
          <a:p>
            <a:pPr>
              <a:lnSpc>
                <a:spcPct val="90000"/>
              </a:lnSpc>
            </a:pPr>
            <a:r>
              <a:rPr lang="en-US" sz="2400" dirty="0"/>
              <a:t>He refuses to tell who is the killer and Oedipus gets angry and accuses him.</a:t>
            </a:r>
          </a:p>
          <a:p>
            <a:pPr>
              <a:lnSpc>
                <a:spcPct val="90000"/>
              </a:lnSpc>
            </a:pPr>
            <a:r>
              <a:rPr lang="en-US" sz="2400" dirty="0"/>
              <a:t>Oedipus charges that </a:t>
            </a:r>
            <a:r>
              <a:rPr lang="en-US" sz="2400" dirty="0" err="1"/>
              <a:t>Kreon</a:t>
            </a:r>
            <a:r>
              <a:rPr lang="en-US" sz="2400" dirty="0"/>
              <a:t> and T. have plotted against him and he goes so far as to </a:t>
            </a:r>
            <a:r>
              <a:rPr lang="en-US" sz="2400" dirty="0">
                <a:solidFill>
                  <a:srgbClr val="FF0000"/>
                </a:solidFill>
              </a:rPr>
              <a:t>speak blasphemies against religion.</a:t>
            </a:r>
          </a:p>
          <a:p>
            <a:pPr>
              <a:lnSpc>
                <a:spcPct val="90000"/>
              </a:lnSpc>
            </a:pPr>
            <a:r>
              <a:rPr lang="en-US" sz="2400" dirty="0"/>
              <a:t>“</a:t>
            </a:r>
            <a:r>
              <a:rPr lang="en-US" sz="2400" dirty="0" err="1"/>
              <a:t>Kreon</a:t>
            </a:r>
            <a:r>
              <a:rPr lang="en-US" sz="2400" dirty="0"/>
              <a:t> desires in secret to destroy me! He has bought this </a:t>
            </a:r>
            <a:r>
              <a:rPr lang="en-US" sz="2400" dirty="0">
                <a:solidFill>
                  <a:srgbClr val="FF0000"/>
                </a:solidFill>
              </a:rPr>
              <a:t>decrepit fortune-teller</a:t>
            </a:r>
            <a:r>
              <a:rPr lang="en-US" sz="2400" dirty="0"/>
              <a:t>, this collector of dirty pennies, this prophet fraud—Why, he is no more clairvoyant than I am!”</a:t>
            </a:r>
          </a:p>
          <a:p>
            <a:pPr>
              <a:lnSpc>
                <a:spcPct val="90000"/>
              </a:lnSpc>
            </a:pPr>
            <a:r>
              <a:rPr lang="en-US" sz="2400" dirty="0"/>
              <a:t>His “mummeries” were no help against the Sphinx, “Your birds—what good were they?  Or the gods, for that matter?  But I came by, Oedipus...”</a:t>
            </a:r>
          </a:p>
          <a:p>
            <a:pPr>
              <a:lnSpc>
                <a:spcPct val="90000"/>
              </a:lnSpc>
            </a:pPr>
            <a:r>
              <a:rPr lang="en-US" sz="2400" dirty="0"/>
              <a:t>The </a:t>
            </a:r>
            <a:r>
              <a:rPr lang="en-US" sz="2400" dirty="0">
                <a:solidFill>
                  <a:srgbClr val="FF0000"/>
                </a:solidFill>
              </a:rPr>
              <a:t>hubris of Oedipus</a:t>
            </a:r>
            <a:r>
              <a:rPr lang="en-US" sz="2400" dirty="0"/>
              <a:t> is highlighted here</a:t>
            </a:r>
          </a:p>
          <a:p>
            <a:pPr>
              <a:lnSpc>
                <a:spcPct val="90000"/>
              </a:lnSpc>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Sight, blindness and Truth</a:t>
            </a:r>
            <a:endParaRPr lang="en-US" dirty="0"/>
          </a:p>
        </p:txBody>
      </p:sp>
      <p:sp>
        <p:nvSpPr>
          <p:cNvPr id="3" name="Content Placeholder 2"/>
          <p:cNvSpPr>
            <a:spLocks noGrp="1"/>
          </p:cNvSpPr>
          <p:nvPr>
            <p:ph idx="1"/>
          </p:nvPr>
        </p:nvSpPr>
        <p:spPr/>
        <p:txBody>
          <a:bodyPr/>
          <a:lstStyle/>
          <a:p>
            <a:r>
              <a:rPr lang="en-US" dirty="0" smtClean="0"/>
              <a:t>To see is to know in Greek</a:t>
            </a:r>
          </a:p>
          <a:p>
            <a:r>
              <a:rPr lang="en-US" dirty="0" smtClean="0"/>
              <a:t>The blind prophet tells Oedipus: “you have your eyes but see not where you are in sin, nor where you live, nor whom you live with.  Do you know who your parents are?”</a:t>
            </a:r>
          </a:p>
          <a:p>
            <a:r>
              <a:rPr lang="en-US" dirty="0" smtClean="0"/>
              <a:t>Later, Oedipus will blind himself—and only after will he learn to see the truth.</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rrowheads="1"/>
          </p:cNvSpPr>
          <p:nvPr>
            <p:ph type="title"/>
          </p:nvPr>
        </p:nvSpPr>
        <p:spPr/>
        <p:txBody>
          <a:bodyPr/>
          <a:lstStyle/>
          <a:p>
            <a:r>
              <a:rPr lang="en-US" sz="4000"/>
              <a:t>Iocaste Questions Priests and Prophets</a:t>
            </a:r>
          </a:p>
        </p:txBody>
      </p:sp>
      <p:sp>
        <p:nvSpPr>
          <p:cNvPr id="100355" name="Rectangle 3"/>
          <p:cNvSpPr>
            <a:spLocks noGrp="1" noRot="1" noChangeArrowheads="1"/>
          </p:cNvSpPr>
          <p:nvPr>
            <p:ph type="body" idx="1"/>
          </p:nvPr>
        </p:nvSpPr>
        <p:spPr>
          <a:xfrm>
            <a:off x="301625" y="1600200"/>
            <a:ext cx="8461375" cy="4953000"/>
          </a:xfrm>
        </p:spPr>
        <p:txBody>
          <a:bodyPr/>
          <a:lstStyle/>
          <a:p>
            <a:r>
              <a:rPr lang="en-US" sz="2800" dirty="0"/>
              <a:t>Recounts a prophecy of Apollo said that </a:t>
            </a:r>
            <a:r>
              <a:rPr lang="en-US" sz="2800" dirty="0" err="1"/>
              <a:t>Laios</a:t>
            </a:r>
            <a:r>
              <a:rPr lang="en-US" sz="2800" dirty="0"/>
              <a:t> would be killed by his own son </a:t>
            </a:r>
          </a:p>
          <a:p>
            <a:r>
              <a:rPr lang="en-US" sz="2800" dirty="0"/>
              <a:t>Yet, he is said to have been killed by highwaymen and his son had his ankles pierced and was left to die on a mountainside</a:t>
            </a:r>
          </a:p>
          <a:p>
            <a:r>
              <a:rPr lang="en-US" sz="2800" dirty="0"/>
              <a:t>“Thus, Apollo never caused that child to kill his father, and it was not </a:t>
            </a:r>
            <a:r>
              <a:rPr lang="en-US" sz="2800" dirty="0" err="1"/>
              <a:t>Laios</a:t>
            </a:r>
            <a:r>
              <a:rPr lang="en-US" sz="2800" dirty="0"/>
              <a:t>’ fate to die at the hands of his son, as he feared.  </a:t>
            </a:r>
            <a:r>
              <a:rPr lang="en-US" sz="2800" dirty="0">
                <a:solidFill>
                  <a:srgbClr val="FF0000"/>
                </a:solidFill>
              </a:rPr>
              <a:t>This is what prophets and prophecies are worth!  Have no dread of them.”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rrowheads="1"/>
          </p:cNvSpPr>
          <p:nvPr>
            <p:ph type="title"/>
          </p:nvPr>
        </p:nvSpPr>
        <p:spPr/>
        <p:txBody>
          <a:bodyPr/>
          <a:lstStyle/>
          <a:p>
            <a:r>
              <a:rPr lang="en-US" sz="4000"/>
              <a:t>Avoiding Fate, Oedipus has fulfilled Fate and the God’s Prophecy</a:t>
            </a:r>
          </a:p>
        </p:txBody>
      </p:sp>
      <p:sp>
        <p:nvSpPr>
          <p:cNvPr id="101379" name="Rectangle 3"/>
          <p:cNvSpPr>
            <a:spLocks noGrp="1" noRot="1" noChangeArrowheads="1"/>
          </p:cNvSpPr>
          <p:nvPr>
            <p:ph type="body" idx="1"/>
          </p:nvPr>
        </p:nvSpPr>
        <p:spPr/>
        <p:txBody>
          <a:bodyPr/>
          <a:lstStyle/>
          <a:p>
            <a:r>
              <a:rPr lang="en-US"/>
              <a:t>He recounts how in Corinth he received a similar prophecy: he was told he would kill his father and marry his mother</a:t>
            </a:r>
          </a:p>
          <a:p>
            <a:r>
              <a:rPr lang="en-US"/>
              <a:t>He left Corinth to avoid this fate</a:t>
            </a:r>
          </a:p>
          <a:p>
            <a:r>
              <a:rPr lang="en-US"/>
              <a:t>Coming toward Thebes he struck a man along the road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rrowheads="1"/>
          </p:cNvSpPr>
          <p:nvPr>
            <p:ph type="title"/>
          </p:nvPr>
        </p:nvSpPr>
        <p:spPr/>
        <p:txBody>
          <a:bodyPr/>
          <a:lstStyle/>
          <a:p>
            <a:r>
              <a:rPr lang="en-US" sz="4000"/>
              <a:t>Chorus comments on Oedipus’ Hubris</a:t>
            </a:r>
          </a:p>
        </p:txBody>
      </p:sp>
      <p:sp>
        <p:nvSpPr>
          <p:cNvPr id="102403" name="Rectangle 3"/>
          <p:cNvSpPr>
            <a:spLocks noGrp="1" noRot="1" noChangeArrowheads="1"/>
          </p:cNvSpPr>
          <p:nvPr>
            <p:ph type="body" idx="1"/>
          </p:nvPr>
        </p:nvSpPr>
        <p:spPr/>
        <p:txBody>
          <a:bodyPr/>
          <a:lstStyle/>
          <a:p>
            <a:r>
              <a:rPr lang="en-US" dirty="0"/>
              <a:t>“The tyrant is a sick child of Pride who drinks from the sickening cup  Recklessness and vanity, until from his high crest headlong he plummets…”</a:t>
            </a:r>
          </a:p>
          <a:p>
            <a:r>
              <a:rPr lang="en-US" dirty="0"/>
              <a:t>“Haughtiness and high hand of disdain tempt and outrage God’s holy law; And any mortal who dares hold no immortal Power in awe will be caught up in a net of </a:t>
            </a:r>
            <a:r>
              <a:rPr lang="en-US" dirty="0" smtClean="0"/>
              <a:t>pain.”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Chorus comments on Oedipus as example of Man subject to Fate</a:t>
            </a:r>
            <a:endParaRPr lang="en-US" dirty="0"/>
          </a:p>
        </p:txBody>
      </p:sp>
      <p:sp>
        <p:nvSpPr>
          <p:cNvPr id="3" name="Content Placeholder 2"/>
          <p:cNvSpPr>
            <a:spLocks noGrp="1"/>
          </p:cNvSpPr>
          <p:nvPr>
            <p:ph idx="1"/>
          </p:nvPr>
        </p:nvSpPr>
        <p:spPr>
          <a:xfrm>
            <a:off x="301624" y="1600200"/>
            <a:ext cx="8613775" cy="5257800"/>
          </a:xfrm>
        </p:spPr>
        <p:txBody>
          <a:bodyPr/>
          <a:lstStyle/>
          <a:p>
            <a:r>
              <a:rPr lang="en-US" dirty="0" smtClean="0"/>
              <a:t>O generations of men, how I count you aw equal with those who live not at all! </a:t>
            </a:r>
          </a:p>
          <a:p>
            <a:pPr>
              <a:buNone/>
            </a:pPr>
            <a:r>
              <a:rPr lang="en-US" dirty="0" smtClean="0"/>
              <a:t>What man, what man on earth wins more of happiness than a seeming </a:t>
            </a:r>
          </a:p>
          <a:p>
            <a:pPr>
              <a:buNone/>
            </a:pPr>
            <a:r>
              <a:rPr lang="en-US" dirty="0" smtClean="0"/>
              <a:t>And after that turning away?</a:t>
            </a:r>
          </a:p>
          <a:p>
            <a:pPr>
              <a:buNone/>
            </a:pPr>
            <a:r>
              <a:rPr lang="en-US" dirty="0" err="1" smtClean="0"/>
              <a:t>Oeipus</a:t>
            </a:r>
            <a:r>
              <a:rPr lang="en-US" dirty="0" smtClean="0"/>
              <a:t>, you are my pattern of this,</a:t>
            </a:r>
          </a:p>
          <a:p>
            <a:pPr>
              <a:buNone/>
            </a:pPr>
            <a:r>
              <a:rPr lang="en-US" dirty="0" err="1" smtClean="0"/>
              <a:t>Odipus</a:t>
            </a:r>
            <a:r>
              <a:rPr lang="en-US" dirty="0" smtClean="0"/>
              <a:t>, you and your fate!</a:t>
            </a:r>
          </a:p>
          <a:p>
            <a:pPr>
              <a:buNone/>
            </a:pPr>
            <a:r>
              <a:rPr lang="en-US" dirty="0" smtClean="0"/>
              <a:t>Luckless Oedipus, whom of all men</a:t>
            </a:r>
          </a:p>
          <a:p>
            <a:pPr>
              <a:buNone/>
            </a:pPr>
            <a:r>
              <a:rPr lang="en-US" dirty="0" smtClean="0"/>
              <a:t>I envy not at all”</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rrowheads="1"/>
          </p:cNvSpPr>
          <p:nvPr>
            <p:ph type="title"/>
          </p:nvPr>
        </p:nvSpPr>
        <p:spPr/>
        <p:txBody>
          <a:bodyPr/>
          <a:lstStyle/>
          <a:p>
            <a:r>
              <a:rPr lang="en-US"/>
              <a:t>Pity for Daughters</a:t>
            </a:r>
          </a:p>
        </p:txBody>
      </p:sp>
      <p:sp>
        <p:nvSpPr>
          <p:cNvPr id="103427" name="Rectangle 3"/>
          <p:cNvSpPr>
            <a:spLocks noGrp="1" noRot="1" noChangeArrowheads="1"/>
          </p:cNvSpPr>
          <p:nvPr>
            <p:ph type="body" idx="1"/>
          </p:nvPr>
        </p:nvSpPr>
        <p:spPr>
          <a:xfrm>
            <a:off x="301625" y="1600200"/>
            <a:ext cx="8842375" cy="5257800"/>
          </a:xfrm>
        </p:spPr>
        <p:txBody>
          <a:bodyPr/>
          <a:lstStyle/>
          <a:p>
            <a:pPr>
              <a:lnSpc>
                <a:spcPct val="90000"/>
              </a:lnSpc>
            </a:pPr>
            <a:r>
              <a:rPr lang="en-US" sz="2800"/>
              <a:t>After he learns the truth, a messenger tells us that Oedipus broke open the palace doors to find Iocaste hung.  He took the brooch from her body and stabbed his eyes.</a:t>
            </a:r>
          </a:p>
          <a:p>
            <a:pPr>
              <a:lnSpc>
                <a:spcPct val="90000"/>
              </a:lnSpc>
            </a:pPr>
            <a:r>
              <a:rPr lang="en-US" sz="2800"/>
              <a:t>He stands before the Chorus and exiles himself from Thebes</a:t>
            </a:r>
          </a:p>
          <a:p>
            <a:pPr>
              <a:lnSpc>
                <a:spcPct val="90000"/>
              </a:lnSpc>
            </a:pPr>
            <a:r>
              <a:rPr lang="en-US" sz="2800"/>
              <a:t>His daughters are most pitiable, being blameless. “I weep for you when I think of the bitterness men will visit upon you all your lives.  What homes, what festivals can you attend…and when you come to marriage age, where is the man, my daughters, who would dare risk the bane that lies on all my children.”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rrowheads="1"/>
          </p:cNvSpPr>
          <p:nvPr>
            <p:ph type="title"/>
          </p:nvPr>
        </p:nvSpPr>
        <p:spPr/>
        <p:txBody>
          <a:bodyPr/>
          <a:lstStyle/>
          <a:p>
            <a:r>
              <a:rPr lang="en-US"/>
              <a:t>Chorus Pities Oedipus</a:t>
            </a:r>
          </a:p>
        </p:txBody>
      </p:sp>
      <p:sp>
        <p:nvSpPr>
          <p:cNvPr id="104451" name="Rectangle 3"/>
          <p:cNvSpPr>
            <a:spLocks noGrp="1" noRot="1" noChangeArrowheads="1"/>
          </p:cNvSpPr>
          <p:nvPr>
            <p:ph type="body" idx="1"/>
          </p:nvPr>
        </p:nvSpPr>
        <p:spPr>
          <a:xfrm>
            <a:off x="301625" y="1600200"/>
            <a:ext cx="8461375" cy="5257800"/>
          </a:xfrm>
        </p:spPr>
        <p:txBody>
          <a:bodyPr/>
          <a:lstStyle/>
          <a:p>
            <a:r>
              <a:rPr lang="en-US" sz="2800" dirty="0"/>
              <a:t>Chorus: “Men of Thebes, look upon Oedipus.  This is the king who solved the famous riddle and towered up, most powerful of men.  </a:t>
            </a:r>
            <a:r>
              <a:rPr lang="en-US" sz="2800" dirty="0" smtClean="0"/>
              <a:t>No </a:t>
            </a:r>
            <a:r>
              <a:rPr lang="en-US" sz="2800" dirty="0"/>
              <a:t>mortal eyes but looked on him with envy, yet in the end ruin swept over him.  Let every man in mankind’s frailty consider his last day; </a:t>
            </a:r>
            <a:r>
              <a:rPr lang="en-US" sz="2800" dirty="0">
                <a:solidFill>
                  <a:srgbClr val="FF0000"/>
                </a:solidFill>
              </a:rPr>
              <a:t>and let none presume on his good fortune until he find Life, at his death, a memory without pain.</a:t>
            </a:r>
            <a:r>
              <a:rPr lang="en-US" sz="2800" dirty="0"/>
              <a:t>”</a:t>
            </a:r>
          </a:p>
          <a:p>
            <a:r>
              <a:rPr lang="en-US" sz="2800" dirty="0"/>
              <a:t>Lament on the uncertainty of life</a:t>
            </a:r>
          </a:p>
          <a:p>
            <a:r>
              <a:rPr lang="en-US" sz="2800" dirty="0"/>
              <a:t>Greek view of Happiness: pessimistic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r>
              <a:rPr lang="en-US"/>
              <a:t>Key Terms</a:t>
            </a:r>
          </a:p>
        </p:txBody>
      </p:sp>
      <p:sp>
        <p:nvSpPr>
          <p:cNvPr id="19459" name="Rectangle 3"/>
          <p:cNvSpPr>
            <a:spLocks noGrp="1" noRot="1" noChangeArrowheads="1"/>
          </p:cNvSpPr>
          <p:nvPr>
            <p:ph type="body" sz="half" idx="1"/>
          </p:nvPr>
        </p:nvSpPr>
        <p:spPr>
          <a:xfrm>
            <a:off x="0" y="1219200"/>
            <a:ext cx="5105400" cy="5638800"/>
          </a:xfrm>
        </p:spPr>
        <p:txBody>
          <a:bodyPr/>
          <a:lstStyle/>
          <a:p>
            <a:pPr>
              <a:lnSpc>
                <a:spcPct val="90000"/>
              </a:lnSpc>
            </a:pPr>
            <a:r>
              <a:rPr lang="en-US" sz="2800"/>
              <a:t>Chorus: to dance</a:t>
            </a:r>
          </a:p>
          <a:p>
            <a:pPr>
              <a:lnSpc>
                <a:spcPct val="90000"/>
              </a:lnSpc>
            </a:pPr>
            <a:r>
              <a:rPr lang="en-US" sz="2800"/>
              <a:t>Orchestra: Place where Chorus dances</a:t>
            </a:r>
          </a:p>
          <a:p>
            <a:pPr>
              <a:lnSpc>
                <a:spcPct val="90000"/>
              </a:lnSpc>
            </a:pPr>
            <a:r>
              <a:rPr lang="en-US" sz="2800"/>
              <a:t>Theatron: Place from which Spectators Watch</a:t>
            </a:r>
          </a:p>
          <a:p>
            <a:pPr>
              <a:lnSpc>
                <a:spcPct val="90000"/>
              </a:lnSpc>
            </a:pPr>
            <a:r>
              <a:rPr lang="en-US" sz="2800"/>
              <a:t>Drama: to do; emphasis upon Action</a:t>
            </a:r>
          </a:p>
          <a:p>
            <a:pPr>
              <a:lnSpc>
                <a:spcPct val="90000"/>
              </a:lnSpc>
            </a:pPr>
            <a:r>
              <a:rPr lang="en-US" sz="2800"/>
              <a:t>Skene: covered place, tent; generally, a house, temple, dwelling place; a wooden stage for actors</a:t>
            </a:r>
          </a:p>
          <a:p>
            <a:pPr>
              <a:lnSpc>
                <a:spcPct val="90000"/>
              </a:lnSpc>
            </a:pPr>
            <a:r>
              <a:rPr lang="en-US" sz="2800"/>
              <a:t>Katharsis: Purgation of Fear or </a:t>
            </a:r>
          </a:p>
          <a:p>
            <a:pPr>
              <a:lnSpc>
                <a:spcPct val="90000"/>
              </a:lnSpc>
            </a:pPr>
            <a:endParaRPr lang="en-US" sz="2800"/>
          </a:p>
          <a:p>
            <a:pPr>
              <a:lnSpc>
                <a:spcPct val="90000"/>
              </a:lnSpc>
            </a:pPr>
            <a:endParaRPr lang="en-US" sz="2800"/>
          </a:p>
        </p:txBody>
      </p:sp>
      <p:pic>
        <p:nvPicPr>
          <p:cNvPr id="19462" name="Picture 6" descr="DionysosSilenus"/>
          <p:cNvPicPr>
            <a:picLocks noGrp="1" noChangeAspect="1" noChangeArrowheads="1"/>
          </p:cNvPicPr>
          <p:nvPr>
            <p:ph sz="half" idx="2"/>
          </p:nvPr>
        </p:nvPicPr>
        <p:blipFill>
          <a:blip r:embed="rId2" cstate="print"/>
          <a:srcRect/>
          <a:stretch>
            <a:fillRect/>
          </a:stretch>
        </p:blipFill>
        <p:spPr>
          <a:xfrm>
            <a:off x="5214938" y="1676400"/>
            <a:ext cx="3929062" cy="4876800"/>
          </a:xfrm>
          <a:noFill/>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Grp="1" noRot="1" noChangeArrowheads="1"/>
          </p:cNvSpPr>
          <p:nvPr>
            <p:ph type="title"/>
          </p:nvPr>
        </p:nvSpPr>
        <p:spPr/>
        <p:txBody>
          <a:bodyPr/>
          <a:lstStyle/>
          <a:p>
            <a:r>
              <a:rPr lang="en-US"/>
              <a:t>Conclusions</a:t>
            </a:r>
          </a:p>
        </p:txBody>
      </p:sp>
      <p:sp>
        <p:nvSpPr>
          <p:cNvPr id="74758" name="Rectangle 6"/>
          <p:cNvSpPr>
            <a:spLocks noGrp="1" noRot="1" noChangeArrowheads="1"/>
          </p:cNvSpPr>
          <p:nvPr>
            <p:ph type="body" idx="1"/>
          </p:nvPr>
        </p:nvSpPr>
        <p:spPr>
          <a:xfrm>
            <a:off x="301625" y="1600200"/>
            <a:ext cx="8842375" cy="5257800"/>
          </a:xfrm>
        </p:spPr>
        <p:txBody>
          <a:bodyPr/>
          <a:lstStyle/>
          <a:p>
            <a:r>
              <a:rPr lang="en-US" sz="2800" dirty="0" smtClean="0"/>
              <a:t>Aeschylus </a:t>
            </a:r>
            <a:r>
              <a:rPr lang="en-US" sz="2800" dirty="0"/>
              <a:t>endorses traditional Gods and Religion as Symbols of Order</a:t>
            </a:r>
          </a:p>
          <a:p>
            <a:r>
              <a:rPr lang="en-US" sz="2800" dirty="0"/>
              <a:t>Sophocles Questions Gods (Oedipus and Prophet </a:t>
            </a:r>
            <a:r>
              <a:rPr lang="en-US" sz="2800" dirty="0" err="1"/>
              <a:t>Teiresias</a:t>
            </a:r>
            <a:r>
              <a:rPr lang="en-US" sz="2800" dirty="0"/>
              <a:t>)</a:t>
            </a:r>
          </a:p>
          <a:p>
            <a:r>
              <a:rPr lang="en-US" sz="2800" dirty="0"/>
              <a:t>Power of Fate cannot be </a:t>
            </a:r>
            <a:r>
              <a:rPr lang="en-US" sz="2800" dirty="0" smtClean="0"/>
              <a:t>resisted</a:t>
            </a:r>
          </a:p>
          <a:p>
            <a:r>
              <a:rPr lang="en-US" sz="2800" dirty="0" smtClean="0"/>
              <a:t>Vicissitudes </a:t>
            </a:r>
            <a:r>
              <a:rPr lang="en-US" sz="2800" dirty="0"/>
              <a:t>of Human Fortune</a:t>
            </a:r>
          </a:p>
          <a:p>
            <a:r>
              <a:rPr lang="en-US" sz="2800" dirty="0"/>
              <a:t>Hubris, even of a great man, will bring down the god’s retribution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1" name="Rectangle 9"/>
          <p:cNvSpPr>
            <a:spLocks noGrp="1" noRot="1" noChangeArrowheads="1"/>
          </p:cNvSpPr>
          <p:nvPr>
            <p:ph type="title"/>
          </p:nvPr>
        </p:nvSpPr>
        <p:spPr>
          <a:xfrm>
            <a:off x="301625" y="228600"/>
            <a:ext cx="8540750" cy="762000"/>
          </a:xfrm>
        </p:spPr>
        <p:txBody>
          <a:bodyPr/>
          <a:lstStyle/>
          <a:p>
            <a:r>
              <a:rPr lang="en-US"/>
              <a:t>Chorus</a:t>
            </a:r>
          </a:p>
        </p:txBody>
      </p:sp>
      <p:pic>
        <p:nvPicPr>
          <p:cNvPr id="28677" name="Picture 5" descr="chorusa"/>
          <p:cNvPicPr>
            <a:picLocks noGrp="1" noChangeAspect="1" noChangeArrowheads="1"/>
          </p:cNvPicPr>
          <p:nvPr>
            <p:ph idx="1"/>
          </p:nvPr>
        </p:nvPicPr>
        <p:blipFill>
          <a:blip r:embed="rId2" cstate="print"/>
          <a:srcRect/>
          <a:stretch>
            <a:fillRect/>
          </a:stretch>
        </p:blipFill>
        <p:spPr>
          <a:xfrm>
            <a:off x="1752600" y="1066800"/>
            <a:ext cx="6248400" cy="5429250"/>
          </a:xfrm>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Grp="1" noRot="1" noChangeArrowheads="1"/>
          </p:cNvSpPr>
          <p:nvPr>
            <p:ph type="title"/>
          </p:nvPr>
        </p:nvSpPr>
        <p:spPr/>
        <p:txBody>
          <a:bodyPr/>
          <a:lstStyle/>
          <a:p>
            <a:r>
              <a:rPr lang="en-US"/>
              <a:t>Dionysian Revel and Dancing</a:t>
            </a:r>
          </a:p>
        </p:txBody>
      </p:sp>
      <p:pic>
        <p:nvPicPr>
          <p:cNvPr id="35844" name="Picture 4" descr="DionysosMaenadsDance"/>
          <p:cNvPicPr>
            <a:picLocks noGrp="1" noChangeAspect="1" noChangeArrowheads="1"/>
          </p:cNvPicPr>
          <p:nvPr>
            <p:ph idx="1"/>
          </p:nvPr>
        </p:nvPicPr>
        <p:blipFill>
          <a:blip r:embed="rId2" cstate="print"/>
          <a:srcRect/>
          <a:stretch>
            <a:fillRect/>
          </a:stretch>
        </p:blipFill>
        <p:spPr>
          <a:xfrm>
            <a:off x="0" y="1630363"/>
            <a:ext cx="9144000" cy="5227637"/>
          </a:xfrm>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7" name="Rectangle 9"/>
          <p:cNvSpPr>
            <a:spLocks noGrp="1" noRot="1" noChangeArrowheads="1"/>
          </p:cNvSpPr>
          <p:nvPr>
            <p:ph type="title"/>
          </p:nvPr>
        </p:nvSpPr>
        <p:spPr>
          <a:xfrm>
            <a:off x="301625" y="228600"/>
            <a:ext cx="8540750" cy="762000"/>
          </a:xfrm>
        </p:spPr>
        <p:txBody>
          <a:bodyPr/>
          <a:lstStyle/>
          <a:p>
            <a:r>
              <a:rPr lang="en-US"/>
              <a:t>MASKS</a:t>
            </a:r>
          </a:p>
        </p:txBody>
      </p:sp>
      <p:pic>
        <p:nvPicPr>
          <p:cNvPr id="37895" name="Picture 7" descr="vasepicMask1"/>
          <p:cNvPicPr>
            <a:picLocks noGrp="1" noChangeAspect="1" noChangeArrowheads="1"/>
          </p:cNvPicPr>
          <p:nvPr>
            <p:ph sz="half" idx="1"/>
          </p:nvPr>
        </p:nvPicPr>
        <p:blipFill>
          <a:blip r:embed="rId2" cstate="print"/>
          <a:srcRect/>
          <a:stretch>
            <a:fillRect/>
          </a:stretch>
        </p:blipFill>
        <p:spPr>
          <a:xfrm>
            <a:off x="0" y="1447800"/>
            <a:ext cx="4371975" cy="5410200"/>
          </a:xfrm>
          <a:noFill/>
          <a:ln/>
        </p:spPr>
      </p:pic>
      <p:pic>
        <p:nvPicPr>
          <p:cNvPr id="37896" name="Picture 8" descr="VasepicMask2"/>
          <p:cNvPicPr>
            <a:picLocks noGrp="1" noChangeAspect="1" noChangeArrowheads="1"/>
          </p:cNvPicPr>
          <p:nvPr>
            <p:ph sz="half" idx="2"/>
          </p:nvPr>
        </p:nvPicPr>
        <p:blipFill>
          <a:blip r:embed="rId3" cstate="print"/>
          <a:srcRect/>
          <a:stretch>
            <a:fillRect/>
          </a:stretch>
        </p:blipFill>
        <p:spPr>
          <a:xfrm>
            <a:off x="4514850" y="1447800"/>
            <a:ext cx="4629150" cy="5105400"/>
          </a:xfrm>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Grp="1" noRot="1" noChangeArrowheads="1"/>
          </p:cNvSpPr>
          <p:nvPr>
            <p:ph type="title"/>
          </p:nvPr>
        </p:nvSpPr>
        <p:spPr/>
        <p:txBody>
          <a:bodyPr/>
          <a:lstStyle/>
          <a:p>
            <a:r>
              <a:rPr lang="en-US"/>
              <a:t>Skenographia: Sophocles</a:t>
            </a:r>
          </a:p>
        </p:txBody>
      </p:sp>
      <p:pic>
        <p:nvPicPr>
          <p:cNvPr id="43014" name="Picture 6" descr="skenographia"/>
          <p:cNvPicPr>
            <a:picLocks noGrp="1" noChangeAspect="1" noChangeArrowheads="1"/>
          </p:cNvPicPr>
          <p:nvPr>
            <p:ph idx="1"/>
          </p:nvPr>
        </p:nvPicPr>
        <p:blipFill>
          <a:blip r:embed="rId2" cstate="print"/>
          <a:srcRect/>
          <a:stretch>
            <a:fillRect/>
          </a:stretch>
        </p:blipFill>
        <p:spPr>
          <a:xfrm>
            <a:off x="533400" y="1285875"/>
            <a:ext cx="8229600" cy="5572125"/>
          </a:xfrm>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Rot="1" noChangeArrowheads="1"/>
          </p:cNvSpPr>
          <p:nvPr>
            <p:ph type="title"/>
          </p:nvPr>
        </p:nvSpPr>
        <p:spPr>
          <a:xfrm>
            <a:off x="301625" y="228600"/>
            <a:ext cx="8540750" cy="762000"/>
          </a:xfrm>
        </p:spPr>
        <p:txBody>
          <a:bodyPr/>
          <a:lstStyle/>
          <a:p>
            <a:r>
              <a:rPr lang="en-US"/>
              <a:t>Satyr Play: Euripides Cyclops</a:t>
            </a:r>
          </a:p>
        </p:txBody>
      </p:sp>
      <p:pic>
        <p:nvPicPr>
          <p:cNvPr id="45062" name="Picture 6" descr="SatyrPlay"/>
          <p:cNvPicPr>
            <a:picLocks noGrp="1" noChangeAspect="1" noChangeArrowheads="1"/>
          </p:cNvPicPr>
          <p:nvPr>
            <p:ph idx="1"/>
          </p:nvPr>
        </p:nvPicPr>
        <p:blipFill>
          <a:blip r:embed="rId2" cstate="print"/>
          <a:srcRect/>
          <a:stretch>
            <a:fillRect/>
          </a:stretch>
        </p:blipFill>
        <p:spPr>
          <a:xfrm>
            <a:off x="1219200" y="990600"/>
            <a:ext cx="6705600" cy="5505450"/>
          </a:xfrm>
          <a:no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2" name="Rectangle 4"/>
          <p:cNvSpPr>
            <a:spLocks noGrp="1" noRot="1" noChangeArrowheads="1"/>
          </p:cNvSpPr>
          <p:nvPr>
            <p:ph type="title"/>
          </p:nvPr>
        </p:nvSpPr>
        <p:spPr/>
        <p:txBody>
          <a:bodyPr/>
          <a:lstStyle/>
          <a:p>
            <a:r>
              <a:rPr lang="en-US"/>
              <a:t>Sophocles (496-406</a:t>
            </a:r>
          </a:p>
        </p:txBody>
      </p:sp>
      <p:sp>
        <p:nvSpPr>
          <p:cNvPr id="94213" name="Rectangle 5"/>
          <p:cNvSpPr>
            <a:spLocks noGrp="1" noRot="1" noChangeArrowheads="1"/>
          </p:cNvSpPr>
          <p:nvPr>
            <p:ph type="body" sz="half" idx="1"/>
          </p:nvPr>
        </p:nvSpPr>
        <p:spPr>
          <a:xfrm>
            <a:off x="0" y="1371600"/>
            <a:ext cx="6324600" cy="5486400"/>
          </a:xfrm>
        </p:spPr>
        <p:txBody>
          <a:bodyPr/>
          <a:lstStyle/>
          <a:p>
            <a:r>
              <a:rPr lang="en-US" sz="2400"/>
              <a:t>Defeated Aeschylus in first attempt in 462</a:t>
            </a:r>
          </a:p>
          <a:p>
            <a:r>
              <a:rPr lang="en-US" sz="2400"/>
              <a:t>125 plays (8 survive); 18 first prizes; acted himself</a:t>
            </a:r>
          </a:p>
          <a:p>
            <a:r>
              <a:rPr lang="en-US" sz="2400"/>
              <a:t>Priest of Asclepius; Board of Generals; Director of Treasury</a:t>
            </a:r>
          </a:p>
          <a:p>
            <a:r>
              <a:rPr lang="en-US" sz="2400"/>
              <a:t>Introduced Third Actor</a:t>
            </a:r>
          </a:p>
          <a:p>
            <a:r>
              <a:rPr lang="en-US" sz="2400"/>
              <a:t>Best known for Oedipus Cycle: </a:t>
            </a:r>
            <a:r>
              <a:rPr lang="en-US" sz="2400" i="1"/>
              <a:t>Oedipus Rex</a:t>
            </a:r>
            <a:r>
              <a:rPr lang="en-US" sz="2400"/>
              <a:t>, </a:t>
            </a:r>
            <a:r>
              <a:rPr lang="en-US" sz="2400" i="1"/>
              <a:t>Antigone</a:t>
            </a:r>
            <a:r>
              <a:rPr lang="en-US" sz="2400"/>
              <a:t>; </a:t>
            </a:r>
            <a:r>
              <a:rPr lang="en-US" sz="2400" i="1"/>
              <a:t>Oedipus at Colonus</a:t>
            </a:r>
          </a:p>
          <a:p>
            <a:r>
              <a:rPr lang="en-US" sz="2400"/>
              <a:t>Characters maintain classical balance and restrain but are more human than in Aeschylus</a:t>
            </a:r>
          </a:p>
        </p:txBody>
      </p:sp>
      <p:pic>
        <p:nvPicPr>
          <p:cNvPr id="94215" name="Picture 7" descr="sophocles"/>
          <p:cNvPicPr>
            <a:picLocks noGrp="1" noChangeAspect="1" noChangeArrowheads="1"/>
          </p:cNvPicPr>
          <p:nvPr>
            <p:ph sz="half" idx="2"/>
          </p:nvPr>
        </p:nvPicPr>
        <p:blipFill>
          <a:blip r:embed="rId2" cstate="print"/>
          <a:srcRect/>
          <a:stretch>
            <a:fillRect/>
          </a:stretch>
        </p:blipFill>
        <p:spPr>
          <a:xfrm>
            <a:off x="6584950" y="1752600"/>
            <a:ext cx="2559050" cy="5105400"/>
          </a:xfrm>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rrowheads="1"/>
          </p:cNvSpPr>
          <p:nvPr>
            <p:ph type="title"/>
          </p:nvPr>
        </p:nvSpPr>
        <p:spPr/>
        <p:txBody>
          <a:bodyPr/>
          <a:lstStyle/>
          <a:p>
            <a:r>
              <a:rPr lang="en-US"/>
              <a:t>Oedipus the King</a:t>
            </a:r>
          </a:p>
        </p:txBody>
      </p:sp>
      <p:sp>
        <p:nvSpPr>
          <p:cNvPr id="96259" name="Rectangle 3"/>
          <p:cNvSpPr>
            <a:spLocks noGrp="1" noRot="1" noChangeArrowheads="1"/>
          </p:cNvSpPr>
          <p:nvPr>
            <p:ph type="body" sz="half" idx="1"/>
          </p:nvPr>
        </p:nvSpPr>
        <p:spPr>
          <a:xfrm>
            <a:off x="0" y="1295400"/>
            <a:ext cx="5181600" cy="5562600"/>
          </a:xfrm>
        </p:spPr>
        <p:txBody>
          <a:bodyPr/>
          <a:lstStyle/>
          <a:p>
            <a:r>
              <a:rPr lang="en-US" sz="2400" dirty="0"/>
              <a:t>Thebans appeal as suppliants to Oedipus; Plague parallels </a:t>
            </a:r>
            <a:r>
              <a:rPr lang="en-US" sz="2400" dirty="0" smtClean="0"/>
              <a:t>historic plague </a:t>
            </a:r>
            <a:r>
              <a:rPr lang="en-US" sz="2400" dirty="0"/>
              <a:t>of Athens </a:t>
            </a:r>
          </a:p>
          <a:p>
            <a:r>
              <a:rPr lang="en-US" sz="2400" dirty="0"/>
              <a:t>Oedipus likened to the gods: Priest, “You are not one of the immortal gods, we know; yet we have come to make our prayer as to the man surest in mortal ways and wisest in the ways of God.  You saved us from the Sphinx…O mighty power, we turn to you: Find us our safety, find us a remedy, whether by counsel of the gods or of men.”</a:t>
            </a:r>
          </a:p>
        </p:txBody>
      </p:sp>
      <p:pic>
        <p:nvPicPr>
          <p:cNvPr id="96261" name="Picture 5" descr="OedipusSphinx"/>
          <p:cNvPicPr>
            <a:picLocks noGrp="1" noChangeAspect="1" noChangeArrowheads="1"/>
          </p:cNvPicPr>
          <p:nvPr>
            <p:ph sz="half" idx="2"/>
          </p:nvPr>
        </p:nvPicPr>
        <p:blipFill>
          <a:blip r:embed="rId2" cstate="print"/>
          <a:srcRect/>
          <a:stretch>
            <a:fillRect/>
          </a:stretch>
        </p:blipFill>
        <p:spPr>
          <a:xfrm>
            <a:off x="5203825" y="1524000"/>
            <a:ext cx="3940175" cy="4114800"/>
          </a:xfrm>
          <a:noFill/>
          <a:ln/>
        </p:spPr>
      </p:pic>
    </p:spTree>
  </p:cSld>
  <p:clrMapOvr>
    <a:masterClrMapping/>
  </p:clrMapOvr>
</p:sld>
</file>

<file path=ppt/theme/theme1.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Compass</Template>
  <TotalTime>777</TotalTime>
  <Words>1217</Words>
  <Application>Microsoft Office PowerPoint</Application>
  <PresentationFormat>On-screen Show (4:3)</PresentationFormat>
  <Paragraphs>79</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Tahoma</vt:lpstr>
      <vt:lpstr>Wingdings</vt:lpstr>
      <vt:lpstr>Compass</vt:lpstr>
      <vt:lpstr>Greek Tragedy I: Sophocles’ Oedipus the King</vt:lpstr>
      <vt:lpstr>Key Terms</vt:lpstr>
      <vt:lpstr>Chorus</vt:lpstr>
      <vt:lpstr>Dionysian Revel and Dancing</vt:lpstr>
      <vt:lpstr>MASKS</vt:lpstr>
      <vt:lpstr>Skenographia: Sophocles</vt:lpstr>
      <vt:lpstr>Satyr Play: Euripides Cyclops</vt:lpstr>
      <vt:lpstr>Sophocles (496-406</vt:lpstr>
      <vt:lpstr>Oedipus the King</vt:lpstr>
      <vt:lpstr>Dramatic Irony</vt:lpstr>
      <vt:lpstr>Oracle of Delphi: Find the Murderer of Laios</vt:lpstr>
      <vt:lpstr>Prophet and King</vt:lpstr>
      <vt:lpstr>Sight, blindness and Truth</vt:lpstr>
      <vt:lpstr>Iocaste Questions Priests and Prophets</vt:lpstr>
      <vt:lpstr>Avoiding Fate, Oedipus has fulfilled Fate and the God’s Prophecy</vt:lpstr>
      <vt:lpstr>Chorus comments on Oedipus’ Hubris</vt:lpstr>
      <vt:lpstr>Chorus comments on Oedipus as example of Man subject to Fate</vt:lpstr>
      <vt:lpstr>Pity for Daughters</vt:lpstr>
      <vt:lpstr>Chorus Pities Oedipus</vt:lpstr>
      <vt:lpstr>Conclusions</vt:lpstr>
    </vt:vector>
  </TitlesOfParts>
  <Company>Monterey Peninsula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Greek Tragedy:</dc:title>
  <dc:creator>ahaffa</dc:creator>
  <cp:lastModifiedBy>Alan Haffa</cp:lastModifiedBy>
  <cp:revision>33</cp:revision>
  <dcterms:created xsi:type="dcterms:W3CDTF">2003-09-22T20:13:29Z</dcterms:created>
  <dcterms:modified xsi:type="dcterms:W3CDTF">2022-10-27T16:52:11Z</dcterms:modified>
</cp:coreProperties>
</file>