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3/29/18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American 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Pragmatism is a method for solving or evaluating intellectual problems.</a:t>
            </a:r>
          </a:p>
          <a:p>
            <a:endParaRPr lang="en-US" dirty="0"/>
          </a:p>
          <a:p>
            <a:r>
              <a:rPr lang="en-US" dirty="0" smtClean="0"/>
              <a:t>Before determining whether any philosophical claim is true it is necessary to determine its cash value.</a:t>
            </a:r>
          </a:p>
          <a:p>
            <a:endParaRPr lang="en-US" dirty="0"/>
          </a:p>
          <a:p>
            <a:r>
              <a:rPr lang="en-US" dirty="0" smtClean="0"/>
              <a:t>The only reason you have for calling something true is in relation to how the claim works out in experience</a:t>
            </a:r>
            <a:r>
              <a:rPr lang="en-US" dirty="0" smtClean="0"/>
              <a:t>.( William James)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truth of an idea is a property independent of human experience</a:t>
            </a:r>
            <a:r>
              <a:rPr lang="en-US" dirty="0" smtClean="0"/>
              <a:t>.(Plato)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Part II</a:t>
            </a:r>
            <a:br>
              <a:rPr lang="en-US" sz="4000" dirty="0" smtClean="0"/>
            </a:br>
            <a:r>
              <a:rPr lang="en-US" sz="4000" dirty="0" smtClean="0"/>
              <a:t>What is Reality?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living in two worlds.</a:t>
            </a:r>
          </a:p>
          <a:p>
            <a:pPr lvl="1"/>
            <a:r>
              <a:rPr lang="en-US" dirty="0" smtClean="0"/>
              <a:t>The real world in itself exists but I’ll never know it. (Immanuel Kant)</a:t>
            </a:r>
          </a:p>
          <a:p>
            <a:pPr lvl="1"/>
            <a:r>
              <a:rPr lang="en-US" dirty="0" smtClean="0"/>
              <a:t>So why worry about it?  It has no cash value.</a:t>
            </a:r>
          </a:p>
          <a:p>
            <a:r>
              <a:rPr lang="en-US" dirty="0" smtClean="0"/>
              <a:t>Dilthey, Nietzsche and others</a:t>
            </a:r>
          </a:p>
          <a:p>
            <a:r>
              <a:rPr lang="en-US" dirty="0" smtClean="0"/>
              <a:t>Real challenge to objectivity comes from philosophers who argue that what I know depends on my particular nature.</a:t>
            </a:r>
          </a:p>
          <a:p>
            <a:r>
              <a:rPr lang="en-US" dirty="0" smtClean="0"/>
              <a:t>The truth about the truth.</a:t>
            </a:r>
          </a:p>
          <a:p>
            <a:r>
              <a:rPr lang="en-US" dirty="0" smtClean="0"/>
              <a:t>Does knowledge depend on who you are or on what the world is like? </a:t>
            </a:r>
          </a:p>
          <a:p>
            <a:r>
              <a:rPr lang="en-US" dirty="0" smtClean="0"/>
              <a:t>Reality is a tricky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58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157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Part 1 American Pragmatism</vt:lpstr>
      <vt:lpstr>Part II What is Reality?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American Pragmatism</dc:title>
  <dc:creator>John Berteaux</dc:creator>
  <cp:lastModifiedBy>John Berteaux</cp:lastModifiedBy>
  <cp:revision>4</cp:revision>
  <dcterms:created xsi:type="dcterms:W3CDTF">2018-03-29T04:14:24Z</dcterms:created>
  <dcterms:modified xsi:type="dcterms:W3CDTF">2018-03-29T15:04:00Z</dcterms:modified>
</cp:coreProperties>
</file>