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57" r:id="rId4"/>
    <p:sldId id="25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erteaux" initials="J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9"/>
    <p:restoredTop sz="94681"/>
  </p:normalViewPr>
  <p:slideViewPr>
    <p:cSldViewPr snapToGrid="0" snapToObjects="1">
      <p:cViewPr varScale="1">
        <p:scale>
          <a:sx n="58" d="100"/>
          <a:sy n="58" d="100"/>
        </p:scale>
        <p:origin x="208"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a:t>5/8/18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5/8/18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5/8/18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a:pPr/>
              <a:t>5/8/18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5/8/18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5/8/18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a:pPr/>
              <a:t>5/8/18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5/8/18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5/8/18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5/8/18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5/8/18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a:pPr/>
              <a:t>5/8/18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168" t="614" b="-1686"/>
          <a:stretch/>
        </p:blipFill>
        <p:spPr>
          <a:xfrm rot="5400000">
            <a:off x="-228599" y="830769"/>
            <a:ext cx="5854387" cy="4995748"/>
          </a:xfrm>
          <a:prstGeom prst="rect">
            <a:avLst/>
          </a:prstGeom>
        </p:spPr>
      </p:pic>
      <p:sp>
        <p:nvSpPr>
          <p:cNvPr id="6" name="Content Placeholder 5"/>
          <p:cNvSpPr>
            <a:spLocks noGrp="1"/>
          </p:cNvSpPr>
          <p:nvPr>
            <p:ph idx="1"/>
          </p:nvPr>
        </p:nvSpPr>
        <p:spPr>
          <a:xfrm>
            <a:off x="5642518" y="2051824"/>
            <a:ext cx="5774474" cy="4047896"/>
          </a:xfrm>
        </p:spPr>
        <p:txBody>
          <a:bodyPr/>
          <a:lstStyle/>
          <a:p>
            <a:r>
              <a:rPr lang="en-US" dirty="0" smtClean="0"/>
              <a:t>The Ebony Column: Classics, Civilization, and the African American Reclamation of the West</a:t>
            </a:r>
          </a:p>
          <a:p>
            <a:r>
              <a:rPr lang="en-US" dirty="0" smtClean="0"/>
              <a:t> By Eric Ashley Hairston</a:t>
            </a:r>
          </a:p>
          <a:p>
            <a:r>
              <a:rPr lang="en-US" dirty="0" smtClean="0"/>
              <a:t>The University of Tennessee Press Knoxville 2013</a:t>
            </a:r>
            <a:endParaRPr lang="en-US" dirty="0"/>
          </a:p>
        </p:txBody>
      </p:sp>
    </p:spTree>
    <p:extLst>
      <p:ext uri="{BB962C8B-B14F-4D97-AF65-F5344CB8AC3E}">
        <p14:creationId xmlns:p14="http://schemas.microsoft.com/office/powerpoint/2010/main" val="60216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37" y="479578"/>
            <a:ext cx="4740191" cy="6099641"/>
          </a:xfrm>
          <a:prstGeom prst="rect">
            <a:avLst/>
          </a:prstGeom>
        </p:spPr>
      </p:pic>
      <p:sp>
        <p:nvSpPr>
          <p:cNvPr id="4" name="Content Placeholder 3"/>
          <p:cNvSpPr>
            <a:spLocks noGrp="1"/>
          </p:cNvSpPr>
          <p:nvPr>
            <p:ph idx="1"/>
          </p:nvPr>
        </p:nvSpPr>
        <p:spPr>
          <a:xfrm>
            <a:off x="5441794" y="3769111"/>
            <a:ext cx="6109011" cy="2475571"/>
          </a:xfrm>
        </p:spPr>
        <p:txBody>
          <a:bodyPr/>
          <a:lstStyle/>
          <a:p>
            <a:r>
              <a:rPr lang="en-US" dirty="0" smtClean="0"/>
              <a:t>Born to a dark skinned maid and Lorenzo II de Medici, the illegitimate </a:t>
            </a:r>
            <a:r>
              <a:rPr lang="en-US" dirty="0" smtClean="0"/>
              <a:t>Alessandro </a:t>
            </a:r>
            <a:r>
              <a:rPr lang="en-US" dirty="0" smtClean="0"/>
              <a:t>was groomed for power.  In 1532 at the age of nineteen, backed by the Holy Roman </a:t>
            </a:r>
            <a:r>
              <a:rPr lang="en-US" dirty="0" smtClean="0"/>
              <a:t>Emperor </a:t>
            </a:r>
            <a:r>
              <a:rPr lang="en-US" dirty="0" smtClean="0"/>
              <a:t>his future </a:t>
            </a:r>
            <a:r>
              <a:rPr lang="en-US" dirty="0" smtClean="0"/>
              <a:t>father-in-law </a:t>
            </a:r>
            <a:r>
              <a:rPr lang="en-US" dirty="0" smtClean="0"/>
              <a:t>and the pope, he became Duke of Florence.  He ruled Florence for six years.</a:t>
            </a:r>
            <a:endParaRPr lang="en-US" dirty="0"/>
          </a:p>
        </p:txBody>
      </p:sp>
    </p:spTree>
    <p:extLst>
      <p:ext uri="{BB962C8B-B14F-4D97-AF65-F5344CB8AC3E}">
        <p14:creationId xmlns:p14="http://schemas.microsoft.com/office/powerpoint/2010/main" val="104443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54" y="401444"/>
            <a:ext cx="5436219" cy="6289288"/>
          </a:xfrm>
          <a:prstGeom prst="rect">
            <a:avLst/>
          </a:prstGeom>
        </p:spPr>
      </p:pic>
      <p:sp>
        <p:nvSpPr>
          <p:cNvPr id="4" name="Content Placeholder 3"/>
          <p:cNvSpPr>
            <a:spLocks noGrp="1"/>
          </p:cNvSpPr>
          <p:nvPr>
            <p:ph idx="1"/>
          </p:nvPr>
        </p:nvSpPr>
        <p:spPr>
          <a:xfrm>
            <a:off x="6200077" y="2462189"/>
            <a:ext cx="5283820" cy="4024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 2012 Tom Reiss wrote </a:t>
            </a:r>
            <a:r>
              <a:rPr lang="en-US" i="1" dirty="0" smtClean="0"/>
              <a:t>The Black Count</a:t>
            </a:r>
            <a:r>
              <a:rPr lang="en-US" dirty="0" smtClean="0"/>
              <a:t>: Glory, </a:t>
            </a:r>
            <a:r>
              <a:rPr lang="en-US" i="1" dirty="0" smtClean="0"/>
              <a:t>Revolution, Betrayal, and the Real Count of Monte Cristo</a:t>
            </a:r>
            <a:r>
              <a:rPr lang="en-US" dirty="0"/>
              <a:t>.</a:t>
            </a:r>
            <a:r>
              <a:rPr lang="en-US" dirty="0" smtClean="0"/>
              <a:t> The real Count of Monte Cristo happened to be the father of Alexandre Dumas author of classics </a:t>
            </a:r>
            <a:r>
              <a:rPr lang="en-US" i="1" dirty="0" smtClean="0"/>
              <a:t>The Count of Monte Cristo </a:t>
            </a:r>
            <a:r>
              <a:rPr lang="en-US" dirty="0" smtClean="0"/>
              <a:t>and </a:t>
            </a:r>
            <a:r>
              <a:rPr lang="en-US" i="1" dirty="0" smtClean="0"/>
              <a:t>The Three Musketeers.  </a:t>
            </a:r>
            <a:r>
              <a:rPr lang="en-US" dirty="0" smtClean="0"/>
              <a:t>The son Alex Dumas used his fathers larger than life exploits as inspiration for his classics. </a:t>
            </a:r>
            <a:endParaRPr lang="en-US" dirty="0"/>
          </a:p>
        </p:txBody>
      </p:sp>
    </p:spTree>
    <p:extLst>
      <p:ext uri="{BB962C8B-B14F-4D97-AF65-F5344CB8AC3E}">
        <p14:creationId xmlns:p14="http://schemas.microsoft.com/office/powerpoint/2010/main" val="462217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76" y="326483"/>
            <a:ext cx="4728117" cy="6304156"/>
          </a:xfrm>
          <a:prstGeom prst="rect">
            <a:avLst/>
          </a:prstGeom>
        </p:spPr>
      </p:pic>
      <p:sp>
        <p:nvSpPr>
          <p:cNvPr id="7" name="Content Placeholder 6"/>
          <p:cNvSpPr>
            <a:spLocks noGrp="1"/>
          </p:cNvSpPr>
          <p:nvPr>
            <p:ph idx="1"/>
          </p:nvPr>
        </p:nvSpPr>
        <p:spPr>
          <a:xfrm>
            <a:off x="5820935" y="2497873"/>
            <a:ext cx="5038493" cy="3163252"/>
          </a:xfrm>
        </p:spPr>
        <p:txBody>
          <a:bodyPr/>
          <a:lstStyle/>
          <a:p>
            <a:r>
              <a:rPr lang="en-US" dirty="0" smtClean="0"/>
              <a:t>Yasuke was a Samurai of black African origin.  Yasuke arrived in Japan in 1579 in the service if an Italian Jesuit.  He was an exotic in Japan.  In one event, several people were crushed to death while clamoring to get a look at him.  Yasuke eventually entered the service of Samurai Oda Noburaga.</a:t>
            </a:r>
            <a:endParaRPr lang="en-US" dirty="0"/>
          </a:p>
        </p:txBody>
      </p:sp>
    </p:spTree>
    <p:extLst>
      <p:ext uri="{BB962C8B-B14F-4D97-AF65-F5344CB8AC3E}">
        <p14:creationId xmlns:p14="http://schemas.microsoft.com/office/powerpoint/2010/main" val="146941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44</TotalTime>
  <Words>208</Words>
  <Application>Microsoft Macintosh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Century Gothic</vt:lpstr>
      <vt:lpstr>Arial</vt:lpstr>
      <vt:lpstr>Vapor Trail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Berteaux</dc:creator>
  <cp:lastModifiedBy>John Berteaux</cp:lastModifiedBy>
  <cp:revision>8</cp:revision>
  <dcterms:created xsi:type="dcterms:W3CDTF">2018-04-22T19:19:18Z</dcterms:created>
  <dcterms:modified xsi:type="dcterms:W3CDTF">2018-05-09T03:42:19Z</dcterms:modified>
</cp:coreProperties>
</file>