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92"/>
    <p:restoredTop sz="94728"/>
  </p:normalViewPr>
  <p:slideViewPr>
    <p:cSldViewPr snapToGrid="0" snapToObjects="1">
      <p:cViewPr varScale="1">
        <p:scale>
          <a:sx n="101" d="100"/>
          <a:sy n="101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/>
              <a:t>2/27/18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2/27/18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2/27/18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2/27/18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2/27/18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2/27/18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2/27/18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2/27/18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2/27/18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/>
              <a:t>2/27/18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5370B4-E074-9B4E-B575-6C9AB7893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Philosophical Analysis</a:t>
            </a:r>
            <a:r>
              <a:rPr lang="en-US" sz="4000" dirty="0"/>
              <a:t> (Logical Atomism, Logical Positivism, Ordinary Language Analysis)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7BDD4F6-498C-E54D-9318-6083C25EA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What is philosophy and what does it tell us about the world?</a:t>
            </a:r>
          </a:p>
          <a:p>
            <a:pPr marL="0" indent="0">
              <a:buNone/>
            </a:pPr>
            <a:r>
              <a:rPr lang="en-US" dirty="0"/>
              <a:t>	Is Philosophy a reflection of its context?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261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54A9F-76FE-6C40-A490-9A3852665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Logical Atomism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B6032-A5EB-B941-8905-8916A5433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Philosophy of Mathmetical Logic</a:t>
            </a:r>
          </a:p>
          <a:p>
            <a:r>
              <a:rPr lang="en-US" dirty="0"/>
              <a:t>The Relations of Propositions</a:t>
            </a:r>
          </a:p>
          <a:p>
            <a:r>
              <a:rPr lang="en-US" dirty="0"/>
              <a:t>Our everyday natural language has a basic structure like </a:t>
            </a:r>
            <a:r>
              <a:rPr lang="en-US"/>
              <a:t>that found in Russell’s Principia Mathematica.</a:t>
            </a:r>
            <a:endParaRPr lang="en-US" dirty="0"/>
          </a:p>
          <a:p>
            <a:r>
              <a:rPr lang="en-US" dirty="0"/>
              <a:t>Although natural language resembled what was in his Principia it is defective for purposes of philosophical analysis.</a:t>
            </a:r>
          </a:p>
          <a:p>
            <a:r>
              <a:rPr lang="en-US" dirty="0"/>
              <a:t>What is the purpose of philosophy? </a:t>
            </a:r>
          </a:p>
          <a:p>
            <a:pPr lvl="1"/>
            <a:r>
              <a:rPr lang="en-US" dirty="0"/>
              <a:t>Philosophy tells us about the structure of the world.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68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89DD2-1959-5C48-9DBE-9B2625CDA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Logical Positivism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6CD56-14FE-104C-99AA-4D97A1092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philosophy influenced by the development of mathematical logic.</a:t>
            </a:r>
          </a:p>
          <a:p>
            <a:r>
              <a:rPr lang="en-US" dirty="0"/>
              <a:t>It purpose was to show metaphysics was nonsense.</a:t>
            </a:r>
          </a:p>
          <a:p>
            <a:r>
              <a:rPr lang="en-US" dirty="0"/>
              <a:t>Positivist via the Verifiability Criterion argued that every significant statement is a statement of formal logic or a statement of science.  All other types of statements are nonsense.</a:t>
            </a:r>
          </a:p>
          <a:p>
            <a:r>
              <a:rPr lang="en-US" dirty="0"/>
              <a:t>What is the purpose of philosophy? </a:t>
            </a:r>
          </a:p>
          <a:p>
            <a:pPr lvl="1"/>
            <a:r>
              <a:rPr lang="en-US" dirty="0"/>
              <a:t>Philosophy is an activity which clarifies the meaning of questions in order to show how they could be answered by the appropriate discipline.</a:t>
            </a:r>
          </a:p>
        </p:txBody>
      </p:sp>
    </p:spTree>
    <p:extLst>
      <p:ext uri="{BB962C8B-B14F-4D97-AF65-F5344CB8AC3E}">
        <p14:creationId xmlns:p14="http://schemas.microsoft.com/office/powerpoint/2010/main" val="5571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FBF3B-2B5C-224B-AE84-92A50E19D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Ordinary Language Analysis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26313-A74E-BF4B-B383-0A0AA6EBF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Wittgenstein and the search for a perfect language.</a:t>
            </a:r>
          </a:p>
          <a:p>
            <a:r>
              <a:rPr lang="en-US" dirty="0"/>
              <a:t>The way to eliminate philosophical perplexity is to show how the use of key terms in the language can be misleading.</a:t>
            </a:r>
          </a:p>
          <a:p>
            <a:r>
              <a:rPr lang="en-US" dirty="0"/>
              <a:t>How is language actually used.  How can subtle extensions of ordinary use of terms lead to philosophical difficulties.</a:t>
            </a:r>
          </a:p>
          <a:p>
            <a:r>
              <a:rPr lang="en-US" dirty="0"/>
              <a:t>Wittgenstein is responsible for a famous utterance which characterizes the activity of ordinary language philosophers: “Don’t ask for the meaning,” he said “ask for its use.”</a:t>
            </a:r>
          </a:p>
          <a:p>
            <a:r>
              <a:rPr lang="en-US" dirty="0"/>
              <a:t>What is the purpose of philosophy?</a:t>
            </a:r>
          </a:p>
          <a:p>
            <a:pPr lvl="1"/>
            <a:r>
              <a:rPr lang="en-US" dirty="0"/>
              <a:t>Wittgenstein and Ryle say philosophy can solve problems and it can give knowledge of the world.  </a:t>
            </a:r>
          </a:p>
        </p:txBody>
      </p:sp>
    </p:spTree>
    <p:extLst>
      <p:ext uri="{BB962C8B-B14F-4D97-AF65-F5344CB8AC3E}">
        <p14:creationId xmlns:p14="http://schemas.microsoft.com/office/powerpoint/2010/main" val="3223364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265</Words>
  <Application>Microsoft Macintosh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Philosophical Analysis (Logical Atomism, Logical Positivism, Ordinary Language Analysis)</vt:lpstr>
      <vt:lpstr>Logical Atomism</vt:lpstr>
      <vt:lpstr>Logical Positivism</vt:lpstr>
      <vt:lpstr>Ordinary Language Analysis 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Philosophical Analysis (Logical Atomism, Logical Positivism, Ordinary Language Analysis)</dc:title>
  <dc:creator>Microsoft Office User</dc:creator>
  <cp:lastModifiedBy>Microsoft Office User</cp:lastModifiedBy>
  <cp:revision>5</cp:revision>
  <dcterms:created xsi:type="dcterms:W3CDTF">2018-02-28T05:39:50Z</dcterms:created>
  <dcterms:modified xsi:type="dcterms:W3CDTF">2018-02-28T06:17:48Z</dcterms:modified>
</cp:coreProperties>
</file>